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E6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56"/>
    <p:restoredTop sz="94643"/>
  </p:normalViewPr>
  <p:slideViewPr>
    <p:cSldViewPr snapToGrid="0" snapToObjects="1">
      <p:cViewPr varScale="1">
        <p:scale>
          <a:sx n="127" d="100"/>
          <a:sy n="127" d="100"/>
        </p:scale>
        <p:origin x="9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323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9984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929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397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664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8476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642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4774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6927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3318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09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F0D14-2946-9F42-B267-5D6F6F481A1C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9060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0BC686E6-07A0-1E4F-B3A5-7C01151A6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100" y="406400"/>
            <a:ext cx="6273800" cy="604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519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 Ehrler</dc:creator>
  <cp:lastModifiedBy>Jan Ehrler</cp:lastModifiedBy>
  <cp:revision>9</cp:revision>
  <dcterms:created xsi:type="dcterms:W3CDTF">2019-03-07T16:26:52Z</dcterms:created>
  <dcterms:modified xsi:type="dcterms:W3CDTF">2019-12-18T09:26:05Z</dcterms:modified>
</cp:coreProperties>
</file>