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6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43"/>
  </p:normalViewPr>
  <p:slideViewPr>
    <p:cSldViewPr snapToGrid="0" snapToObjects="1">
      <p:cViewPr varScale="1">
        <p:scale>
          <a:sx n="54" d="100"/>
          <a:sy n="54" d="100"/>
        </p:scale>
        <p:origin x="8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23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98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29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9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6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47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64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77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92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3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0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06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E185537-8B8C-EC48-9F1B-DAF8A0554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501650"/>
            <a:ext cx="5905500" cy="58547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351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Ehrler</dc:creator>
  <cp:lastModifiedBy>Baehler Michèle BAG</cp:lastModifiedBy>
  <cp:revision>6</cp:revision>
  <dcterms:created xsi:type="dcterms:W3CDTF">2019-03-07T16:26:52Z</dcterms:created>
  <dcterms:modified xsi:type="dcterms:W3CDTF">2019-05-09T09:31:02Z</dcterms:modified>
</cp:coreProperties>
</file>