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xml" ContentType="application/vnd.openxmlformats-officedocument.presentationml.tags+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tags/tag12.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ags/tag27.xml" ContentType="application/vnd.openxmlformats-officedocument.presentationml.tags+xml"/>
  <Override PartName="/ppt/notesSlides/notesSlide1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ags/tag28.xml" ContentType="application/vnd.openxmlformats-officedocument.presentationml.tags+xml"/>
  <Override PartName="/ppt/notesSlides/notesSlide1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ags/tag29.xml" ContentType="application/vnd.openxmlformats-officedocument.presentationml.tags+xml"/>
  <Override PartName="/ppt/notesSlides/notesSlide1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ags/tag30.xml" ContentType="application/vnd.openxmlformats-officedocument.presentationml.tag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ags/tag31.xml" ContentType="application/vnd.openxmlformats-officedocument.presentationml.tags+xml"/>
  <Override PartName="/ppt/notesSlides/notesSlide16.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ags/tag32.xml" ContentType="application/vnd.openxmlformats-officedocument.presentationml.tags+xml"/>
  <Override PartName="/ppt/notesSlides/notesSlide17.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ags/tag33.xml" ContentType="application/vnd.openxmlformats-officedocument.presentationml.tags+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ags/tag34.xml" ContentType="application/vnd.openxmlformats-officedocument.presentationml.tags+xml"/>
  <Override PartName="/ppt/notesSlides/notesSlide18.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ags/tag35.xml" ContentType="application/vnd.openxmlformats-officedocument.presentationml.tags+xml"/>
  <Override PartName="/ppt/notesSlides/notesSlide19.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ags/tag36.xml" ContentType="application/vnd.openxmlformats-officedocument.presentationml.tags+xml"/>
  <Override PartName="/ppt/notesSlides/notesSlide20.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ags/tag37.xml" ContentType="application/vnd.openxmlformats-officedocument.presentationml.tags+xml"/>
  <Override PartName="/ppt/notesSlides/notesSlide21.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ags/tag38.xml" ContentType="application/vnd.openxmlformats-officedocument.presentationml.tags+xml"/>
  <Override PartName="/ppt/notesSlides/notesSlide22.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ags/tag39.xml" ContentType="application/vnd.openxmlformats-officedocument.presentationml.tags+xml"/>
  <Override PartName="/ppt/notesSlides/notesSlide23.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ags/tag40.xml" ContentType="application/vnd.openxmlformats-officedocument.presentationml.tags+xml"/>
  <Override PartName="/ppt/charts/chart31.xml" ContentType="application/vnd.openxmlformats-officedocument.drawingml.chart+xml"/>
  <Override PartName="/ppt/tags/tag41.xml" ContentType="application/vnd.openxmlformats-officedocument.presentationml.tags+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tags/tag42.xml" ContentType="application/vnd.openxmlformats-officedocument.presentationml.tags+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ags/tag43.xml" ContentType="application/vnd.openxmlformats-officedocument.presentationml.tags+xml"/>
  <Override PartName="/ppt/charts/chart35.xml" ContentType="application/vnd.openxmlformats-officedocument.drawingml.chart+xml"/>
  <Override PartName="/ppt/tags/tag44.xml" ContentType="application/vnd.openxmlformats-officedocument.presentationml.tags+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charts/chart37.xml" ContentType="application/vnd.openxmlformats-officedocument.drawingml.char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5.xml" ContentType="application/vnd.openxmlformats-officedocument.presentationml.notesSlid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tags/tag51.xml" ContentType="application/vnd.openxmlformats-officedocument.presentationml.tags+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tags/tag52.xml" ContentType="application/vnd.openxmlformats-officedocument.presentationml.tags+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tags/tag53.xml" ContentType="application/vnd.openxmlformats-officedocument.presentationml.tags+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tags/tag54.xml" ContentType="application/vnd.openxmlformats-officedocument.presentationml.tags+xml"/>
  <Override PartName="/ppt/charts/chart43.xml" ContentType="application/vnd.openxmlformats-officedocument.drawingml.chart+xml"/>
  <Override PartName="/ppt/charts/style38.xml" ContentType="application/vnd.ms-office.chartstyle+xml"/>
  <Override PartName="/ppt/charts/colors38.xml" ContentType="application/vnd.ms-office.chartcolorstyle+xml"/>
  <Override PartName="/ppt/tags/tag55.xml" ContentType="application/vnd.openxmlformats-officedocument.presentationml.tags+xml"/>
  <Override PartName="/ppt/charts/chart44.xml" ContentType="application/vnd.openxmlformats-officedocument.drawingml.chart+xml"/>
  <Override PartName="/ppt/charts/style39.xml" ContentType="application/vnd.ms-office.chartstyle+xml"/>
  <Override PartName="/ppt/charts/colors39.xml" ContentType="application/vnd.ms-office.chartcolorstyle+xml"/>
  <Override PartName="/ppt/tags/tag56.xml" ContentType="application/vnd.openxmlformats-officedocument.presentationml.tags+xml"/>
  <Override PartName="/ppt/charts/chart45.xml" ContentType="application/vnd.openxmlformats-officedocument.drawingml.chart+xml"/>
  <Override PartName="/ppt/charts/style40.xml" ContentType="application/vnd.ms-office.chartstyle+xml"/>
  <Override PartName="/ppt/charts/colors40.xml" ContentType="application/vnd.ms-office.chartcolorstyle+xml"/>
  <Override PartName="/ppt/tags/tag57.xml" ContentType="application/vnd.openxmlformats-officedocument.presentationml.tags+xml"/>
  <Override PartName="/ppt/charts/chart46.xml" ContentType="application/vnd.openxmlformats-officedocument.drawingml.chart+xml"/>
  <Override PartName="/ppt/charts/style41.xml" ContentType="application/vnd.ms-office.chartstyle+xml"/>
  <Override PartName="/ppt/charts/colors41.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553" r:id="rId2"/>
    <p:sldId id="3675" r:id="rId3"/>
    <p:sldId id="3695" r:id="rId4"/>
    <p:sldId id="3697" r:id="rId5"/>
    <p:sldId id="3696" r:id="rId6"/>
    <p:sldId id="3698" r:id="rId7"/>
    <p:sldId id="3726" r:id="rId8"/>
    <p:sldId id="3734" r:id="rId9"/>
    <p:sldId id="3701" r:id="rId10"/>
    <p:sldId id="3727" r:id="rId11"/>
    <p:sldId id="3729" r:id="rId12"/>
    <p:sldId id="3730" r:id="rId13"/>
    <p:sldId id="3731" r:id="rId14"/>
    <p:sldId id="3735" r:id="rId15"/>
    <p:sldId id="3728" r:id="rId16"/>
    <p:sldId id="3732" r:id="rId17"/>
    <p:sldId id="3702" r:id="rId18"/>
    <p:sldId id="3703" r:id="rId19"/>
    <p:sldId id="3733" r:id="rId20"/>
    <p:sldId id="3721" r:id="rId21"/>
    <p:sldId id="3704" r:id="rId22"/>
    <p:sldId id="3715" r:id="rId23"/>
    <p:sldId id="3705" r:id="rId24"/>
    <p:sldId id="3722" r:id="rId25"/>
    <p:sldId id="3706" r:id="rId26"/>
    <p:sldId id="3716" r:id="rId27"/>
    <p:sldId id="3707" r:id="rId28"/>
    <p:sldId id="3723" r:id="rId29"/>
    <p:sldId id="3708" r:id="rId30"/>
    <p:sldId id="3724" r:id="rId31"/>
    <p:sldId id="3709" r:id="rId32"/>
    <p:sldId id="3725" r:id="rId33"/>
    <p:sldId id="3710" r:id="rId34"/>
    <p:sldId id="3717" r:id="rId35"/>
    <p:sldId id="3737" r:id="rId36"/>
    <p:sldId id="3738" r:id="rId37"/>
    <p:sldId id="3736" r:id="rId38"/>
    <p:sldId id="3739" r:id="rId39"/>
    <p:sldId id="3711" r:id="rId40"/>
    <p:sldId id="3718" r:id="rId41"/>
    <p:sldId id="3712" r:id="rId42"/>
    <p:sldId id="3719" r:id="rId43"/>
    <p:sldId id="3713" r:id="rId44"/>
    <p:sldId id="3740" r:id="rId45"/>
    <p:sldId id="3741" r:id="rId46"/>
    <p:sldId id="3742" r:id="rId47"/>
    <p:sldId id="3743" r:id="rId48"/>
    <p:sldId id="3744" r:id="rId49"/>
    <p:sldId id="3693" r:id="rId50"/>
  </p:sldIdLst>
  <p:sldSz cx="12192000" cy="6858000"/>
  <p:notesSz cx="6797675" cy="9926638"/>
  <p:custDataLst>
    <p:tags r:id="rId5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56" userDrawn="1">
          <p15:clr>
            <a:srgbClr val="A4A3A4"/>
          </p15:clr>
        </p15:guide>
        <p15:guide id="3" orient="horz" pos="3566" userDrawn="1">
          <p15:clr>
            <a:srgbClr val="A4A3A4"/>
          </p15:clr>
        </p15:guide>
        <p15:guide id="4" pos="5972" userDrawn="1">
          <p15:clr>
            <a:srgbClr val="A4A3A4"/>
          </p15:clr>
        </p15:guide>
        <p15:guide id="5" orient="horz" pos="1107" userDrawn="1">
          <p15:clr>
            <a:srgbClr val="A4A3A4"/>
          </p15:clr>
        </p15:guide>
        <p15:guide id="6" orient="horz" pos="38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Brodmann Daniela BAG" initials="MBDB" lastIdx="4" clrIdx="0">
    <p:extLst>
      <p:ext uri="{19B8F6BF-5375-455C-9EA6-DF929625EA0E}">
        <p15:presenceInfo xmlns:p15="http://schemas.microsoft.com/office/powerpoint/2012/main" userId="Müller Brodmann Daniela B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D2"/>
    <a:srgbClr val="006174"/>
    <a:srgbClr val="7443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howGuides="1">
      <p:cViewPr varScale="1">
        <p:scale>
          <a:sx n="101" d="100"/>
          <a:sy n="101" d="100"/>
        </p:scale>
        <p:origin x="330" y="138"/>
      </p:cViewPr>
      <p:guideLst>
        <p:guide pos="1056"/>
        <p:guide orient="horz" pos="3566"/>
        <p:guide pos="5972"/>
        <p:guide orient="horz" pos="1107"/>
        <p:guide orient="horz" pos="38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p:scale>
          <a:sx n="125" d="100"/>
          <a:sy n="125" d="100"/>
        </p:scale>
        <p:origin x="2742" y="-270"/>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8.xml"/><Relationship Id="rId1" Type="http://schemas.microsoft.com/office/2011/relationships/chartStyle" Target="style3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9.xml"/><Relationship Id="rId1" Type="http://schemas.microsoft.com/office/2011/relationships/chartStyle" Target="style39.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0.xml"/><Relationship Id="rId1" Type="http://schemas.microsoft.com/office/2011/relationships/chartStyle" Target="style40.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0%</c:formatCode>
                <c:ptCount val="5"/>
                <c:pt idx="0">
                  <c:v>0.22</c:v>
                </c:pt>
                <c:pt idx="1">
                  <c:v>0.19</c:v>
                </c:pt>
                <c:pt idx="2">
                  <c:v>0.22</c:v>
                </c:pt>
                <c:pt idx="3">
                  <c:v>0.22</c:v>
                </c:pt>
                <c:pt idx="4">
                  <c:v>0.25</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0">
                  <c:v>0.75</c:v>
                </c:pt>
                <c:pt idx="1">
                  <c:v>0.8</c:v>
                </c:pt>
                <c:pt idx="2">
                  <c:v>0.78</c:v>
                </c:pt>
                <c:pt idx="3">
                  <c:v>0.77</c:v>
                </c:pt>
                <c:pt idx="4">
                  <c:v>0.74</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0.03</c:v>
                </c:pt>
                <c:pt idx="1">
                  <c:v>0.01</c:v>
                </c:pt>
                <c:pt idx="3">
                  <c:v>0.01</c:v>
                </c:pt>
                <c:pt idx="4">
                  <c:v>0.01</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Tabelle1!$B$3:$P$3</c:f>
              <c:numCache>
                <c:formatCode>0%</c:formatCode>
                <c:ptCount val="15"/>
                <c:pt idx="0">
                  <c:v>0.89</c:v>
                </c:pt>
                <c:pt idx="1">
                  <c:v>0.88</c:v>
                </c:pt>
                <c:pt idx="2">
                  <c:v>0.87</c:v>
                </c:pt>
                <c:pt idx="3">
                  <c:v>0.87</c:v>
                </c:pt>
                <c:pt idx="4">
                  <c:v>0.84</c:v>
                </c:pt>
                <c:pt idx="5">
                  <c:v>0.83</c:v>
                </c:pt>
                <c:pt idx="6">
                  <c:v>0.84</c:v>
                </c:pt>
                <c:pt idx="7">
                  <c:v>0.86</c:v>
                </c:pt>
                <c:pt idx="8">
                  <c:v>0.83</c:v>
                </c:pt>
                <c:pt idx="9">
                  <c:v>0.76</c:v>
                </c:pt>
                <c:pt idx="10">
                  <c:v>0.82</c:v>
                </c:pt>
                <c:pt idx="11">
                  <c:v>0.76</c:v>
                </c:pt>
                <c:pt idx="12">
                  <c:v>0.77</c:v>
                </c:pt>
                <c:pt idx="13">
                  <c:v>0.83</c:v>
                </c:pt>
                <c:pt idx="14">
                  <c:v>0.78</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Tabelle1!$B$4:$P$4</c:f>
              <c:numCache>
                <c:formatCode>0%</c:formatCode>
                <c:ptCount val="15"/>
                <c:pt idx="0">
                  <c:v>0.09</c:v>
                </c:pt>
                <c:pt idx="1">
                  <c:v>0.1</c:v>
                </c:pt>
                <c:pt idx="2">
                  <c:v>0.12</c:v>
                </c:pt>
                <c:pt idx="3">
                  <c:v>0.1</c:v>
                </c:pt>
                <c:pt idx="4">
                  <c:v>0.05</c:v>
                </c:pt>
                <c:pt idx="5">
                  <c:v>0.14000000000000001</c:v>
                </c:pt>
                <c:pt idx="6">
                  <c:v>0.08</c:v>
                </c:pt>
                <c:pt idx="7">
                  <c:v>0.08</c:v>
                </c:pt>
                <c:pt idx="8">
                  <c:v>0.13</c:v>
                </c:pt>
                <c:pt idx="9">
                  <c:v>0.08</c:v>
                </c:pt>
                <c:pt idx="10">
                  <c:v>0.06</c:v>
                </c:pt>
                <c:pt idx="11">
                  <c:v>0.13</c:v>
                </c:pt>
                <c:pt idx="12">
                  <c:v>0.17</c:v>
                </c:pt>
                <c:pt idx="13">
                  <c:v>0.09</c:v>
                </c:pt>
                <c:pt idx="14">
                  <c:v>0.06</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Tabelle1!$B$5:$P$5</c:f>
              <c:numCache>
                <c:formatCode>0%</c:formatCode>
                <c:ptCount val="15"/>
                <c:pt idx="0">
                  <c:v>0.01</c:v>
                </c:pt>
                <c:pt idx="1">
                  <c:v>0.03</c:v>
                </c:pt>
                <c:pt idx="2">
                  <c:v>0.02</c:v>
                </c:pt>
                <c:pt idx="3">
                  <c:v>0.04</c:v>
                </c:pt>
                <c:pt idx="4">
                  <c:v>0.11</c:v>
                </c:pt>
                <c:pt idx="5">
                  <c:v>0.04</c:v>
                </c:pt>
                <c:pt idx="6">
                  <c:v>0.06</c:v>
                </c:pt>
                <c:pt idx="7">
                  <c:v>0.06</c:v>
                </c:pt>
                <c:pt idx="8">
                  <c:v>0.05</c:v>
                </c:pt>
                <c:pt idx="9">
                  <c:v>0.16</c:v>
                </c:pt>
                <c:pt idx="10">
                  <c:v>0.12</c:v>
                </c:pt>
                <c:pt idx="11">
                  <c:v>0.1</c:v>
                </c:pt>
                <c:pt idx="12">
                  <c:v>0.06</c:v>
                </c:pt>
                <c:pt idx="13">
                  <c:v>0.08</c:v>
                </c:pt>
                <c:pt idx="14">
                  <c:v>0.16</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Tabelle1!$B$3:$P$3</c:f>
              <c:numCache>
                <c:formatCode>0%</c:formatCode>
                <c:ptCount val="15"/>
                <c:pt idx="0">
                  <c:v>0.74</c:v>
                </c:pt>
                <c:pt idx="1">
                  <c:v>0.78</c:v>
                </c:pt>
                <c:pt idx="2">
                  <c:v>0.7</c:v>
                </c:pt>
                <c:pt idx="3">
                  <c:v>0.7</c:v>
                </c:pt>
                <c:pt idx="4">
                  <c:v>0.6</c:v>
                </c:pt>
                <c:pt idx="5">
                  <c:v>0.7</c:v>
                </c:pt>
                <c:pt idx="6">
                  <c:v>0.75</c:v>
                </c:pt>
                <c:pt idx="7">
                  <c:v>0.56999999999999995</c:v>
                </c:pt>
                <c:pt idx="8">
                  <c:v>0.6</c:v>
                </c:pt>
                <c:pt idx="9">
                  <c:v>0.56999999999999995</c:v>
                </c:pt>
                <c:pt idx="10">
                  <c:v>0.67</c:v>
                </c:pt>
                <c:pt idx="11">
                  <c:v>0.54</c:v>
                </c:pt>
                <c:pt idx="12">
                  <c:v>0.68</c:v>
                </c:pt>
                <c:pt idx="13">
                  <c:v>0.74</c:v>
                </c:pt>
                <c:pt idx="14">
                  <c:v>0.56999999999999995</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Tabelle1!$B$4:$P$4</c:f>
              <c:numCache>
                <c:formatCode>0%</c:formatCode>
                <c:ptCount val="15"/>
                <c:pt idx="0">
                  <c:v>0.19</c:v>
                </c:pt>
                <c:pt idx="1">
                  <c:v>0.16</c:v>
                </c:pt>
                <c:pt idx="2">
                  <c:v>0.19</c:v>
                </c:pt>
                <c:pt idx="3">
                  <c:v>0.21</c:v>
                </c:pt>
                <c:pt idx="4">
                  <c:v>0.1</c:v>
                </c:pt>
                <c:pt idx="5">
                  <c:v>0.2</c:v>
                </c:pt>
                <c:pt idx="6">
                  <c:v>0.17</c:v>
                </c:pt>
                <c:pt idx="7">
                  <c:v>0.28000000000000003</c:v>
                </c:pt>
                <c:pt idx="8">
                  <c:v>0.25</c:v>
                </c:pt>
                <c:pt idx="9">
                  <c:v>0.15</c:v>
                </c:pt>
                <c:pt idx="10">
                  <c:v>0.23</c:v>
                </c:pt>
                <c:pt idx="11">
                  <c:v>0.32</c:v>
                </c:pt>
                <c:pt idx="12">
                  <c:v>0.22</c:v>
                </c:pt>
                <c:pt idx="13">
                  <c:v>0.12</c:v>
                </c:pt>
                <c:pt idx="14">
                  <c:v>0.12</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Tabelle1!$B$5:$P$5</c:f>
              <c:numCache>
                <c:formatCode>0%</c:formatCode>
                <c:ptCount val="15"/>
                <c:pt idx="0">
                  <c:v>7.0000000000000007E-2</c:v>
                </c:pt>
                <c:pt idx="1">
                  <c:v>0.06</c:v>
                </c:pt>
                <c:pt idx="2">
                  <c:v>0.1</c:v>
                </c:pt>
                <c:pt idx="3">
                  <c:v>0.09</c:v>
                </c:pt>
                <c:pt idx="4">
                  <c:v>0.3</c:v>
                </c:pt>
                <c:pt idx="5">
                  <c:v>0.09</c:v>
                </c:pt>
                <c:pt idx="6">
                  <c:v>0.08</c:v>
                </c:pt>
                <c:pt idx="7">
                  <c:v>0.14000000000000001</c:v>
                </c:pt>
                <c:pt idx="8">
                  <c:v>0.15</c:v>
                </c:pt>
                <c:pt idx="9">
                  <c:v>0.28999999999999998</c:v>
                </c:pt>
                <c:pt idx="10">
                  <c:v>0.1</c:v>
                </c:pt>
                <c:pt idx="11">
                  <c:v>0.13</c:v>
                </c:pt>
                <c:pt idx="12">
                  <c:v>0.1</c:v>
                </c:pt>
                <c:pt idx="13">
                  <c:v>0.14000000000000001</c:v>
                </c:pt>
                <c:pt idx="14">
                  <c:v>0.32</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Tabelle1!$B$3:$D$3</c:f>
              <c:numCache>
                <c:formatCode>0%</c:formatCode>
                <c:ptCount val="3"/>
                <c:pt idx="0">
                  <c:v>0.09</c:v>
                </c:pt>
                <c:pt idx="1">
                  <c:v>7.0000000000000007E-2</c:v>
                </c:pt>
                <c:pt idx="2">
                  <c:v>0.04</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Tabelle1!$B$4:$D$4</c:f>
              <c:numCache>
                <c:formatCode>0%</c:formatCode>
                <c:ptCount val="3"/>
                <c:pt idx="0">
                  <c:v>0.8</c:v>
                </c:pt>
                <c:pt idx="1">
                  <c:v>0.79</c:v>
                </c:pt>
                <c:pt idx="2">
                  <c:v>0.81</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Tabelle1!$B$5:$D$5</c:f>
              <c:numCache>
                <c:formatCode>0%</c:formatCode>
                <c:ptCount val="3"/>
                <c:pt idx="0">
                  <c:v>0.1</c:v>
                </c:pt>
                <c:pt idx="1">
                  <c:v>0.15</c:v>
                </c:pt>
                <c:pt idx="2">
                  <c:v>0.15</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dPt>
            <c:idx val="2"/>
            <c:bubble3D val="0"/>
            <c:spPr>
              <a:solidFill>
                <a:srgbClr val="84BDD2"/>
              </a:solidFill>
            </c:spPr>
            <c:extLst>
              <c:ext xmlns:c16="http://schemas.microsoft.com/office/drawing/2014/chart" uri="{C3380CC4-5D6E-409C-BE32-E72D297353CC}">
                <c16:uniqueId val="{00000005-16EA-4684-864E-2A3DDEFF5C7F}"/>
              </c:ext>
            </c:extLst>
          </c:dPt>
          <c:dPt>
            <c:idx val="3"/>
            <c:bubble3D val="0"/>
            <c:spPr>
              <a:solidFill>
                <a:schemeClr val="accent3">
                  <a:lumMod val="60000"/>
                  <a:lumOff val="40000"/>
                </a:schemeClr>
              </a:solidFill>
            </c:spPr>
            <c:extLst>
              <c:ext xmlns:c16="http://schemas.microsoft.com/office/drawing/2014/chart" uri="{C3380CC4-5D6E-409C-BE32-E72D297353CC}">
                <c16:uniqueId val="{00000002-6987-4FED-97F7-A16D7C70E365}"/>
              </c:ext>
            </c:extLst>
          </c:dPt>
          <c:dPt>
            <c:idx val="4"/>
            <c:bubble3D val="0"/>
            <c:spPr>
              <a:solidFill>
                <a:schemeClr val="accent3"/>
              </a:solidFill>
            </c:spPr>
            <c:extLst>
              <c:ext xmlns:c16="http://schemas.microsoft.com/office/drawing/2014/chart" uri="{C3380CC4-5D6E-409C-BE32-E72D297353CC}">
                <c16:uniqueId val="{00000000-6987-4FED-97F7-A16D7C70E365}"/>
              </c:ext>
            </c:extLst>
          </c:dPt>
          <c:dPt>
            <c:idx val="5"/>
            <c:bubble3D val="0"/>
            <c:spPr>
              <a:solidFill>
                <a:schemeClr val="bg1">
                  <a:lumMod val="75000"/>
                </a:schemeClr>
              </a:solidFill>
            </c:spPr>
            <c:extLst>
              <c:ext xmlns:c16="http://schemas.microsoft.com/office/drawing/2014/chart" uri="{C3380CC4-5D6E-409C-BE32-E72D297353CC}">
                <c16:uniqueId val="{00000001-6987-4FED-97F7-A16D7C70E365}"/>
              </c:ext>
            </c:extLst>
          </c:dPt>
          <c:dLbls>
            <c:dLbl>
              <c:idx val="0"/>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6EA-4684-864E-2A3DDEFF5C7F}"/>
                </c:ext>
              </c:extLst>
            </c:dLbl>
            <c:dLbl>
              <c:idx val="1"/>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6EA-4684-864E-2A3DDEFF5C7F}"/>
                </c:ext>
              </c:extLst>
            </c:dLbl>
            <c:dLbl>
              <c:idx val="2"/>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6EA-4684-864E-2A3DDEFF5C7F}"/>
                </c:ext>
              </c:extLst>
            </c:dLbl>
            <c:dLbl>
              <c:idx val="3"/>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6987-4FED-97F7-A16D7C70E365}"/>
                </c:ext>
              </c:extLst>
            </c:dLbl>
            <c:dLbl>
              <c:idx val="4"/>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0-6987-4FED-97F7-A16D7C70E365}"/>
                </c:ext>
              </c:extLst>
            </c:dLbl>
            <c:dLbl>
              <c:idx val="5"/>
              <c:spPr>
                <a:noFill/>
                <a:ln>
                  <a:noFill/>
                </a:ln>
                <a:effectLst/>
              </c:spPr>
              <c:txPr>
                <a:bodyPr wrap="square" lIns="38100" tIns="19050" rIns="38100" bIns="19050" anchor="ctr">
                  <a:spAutoFit/>
                </a:bodyPr>
                <a:lstStyle/>
                <a:p>
                  <a:pPr>
                    <a:defRPr sz="1200">
                      <a:solidFill>
                        <a:schemeClr val="tx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6987-4FED-97F7-A16D7C70E365}"/>
                </c:ext>
              </c:extLst>
            </c:dLbl>
            <c:spPr>
              <a:noFill/>
              <a:ln>
                <a:noFill/>
              </a:ln>
              <a:effectLst/>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Tabelle1!$A$2:$A$7</c:f>
              <c:strCache>
                <c:ptCount val="6"/>
                <c:pt idx="0">
                  <c:v>5 correct (5)</c:v>
                </c:pt>
                <c:pt idx="1">
                  <c:v>4 correct (4)</c:v>
                </c:pt>
                <c:pt idx="2">
                  <c:v>3 correct (3)</c:v>
                </c:pt>
                <c:pt idx="3">
                  <c:v>2 correct (2)</c:v>
                </c:pt>
                <c:pt idx="4">
                  <c:v>1 correct (1)</c:v>
                </c:pt>
                <c:pt idx="5">
                  <c:v>Aucun correct</c:v>
                </c:pt>
              </c:strCache>
            </c:strRef>
          </c:cat>
          <c:val>
            <c:numRef>
              <c:f>Tabelle1!$B$2:$B$7</c:f>
              <c:numCache>
                <c:formatCode>0%</c:formatCode>
                <c:ptCount val="6"/>
                <c:pt idx="0">
                  <c:v>0.03</c:v>
                </c:pt>
                <c:pt idx="1">
                  <c:v>0.31</c:v>
                </c:pt>
                <c:pt idx="2">
                  <c:v>0.27</c:v>
                </c:pt>
                <c:pt idx="3">
                  <c:v>0.22</c:v>
                </c:pt>
                <c:pt idx="4">
                  <c:v>0.11</c:v>
                </c:pt>
                <c:pt idx="5">
                  <c:v>0.05</c:v>
                </c:pt>
              </c:numCache>
            </c:numRef>
          </c:val>
          <c:extLst>
            <c:ext xmlns:c16="http://schemas.microsoft.com/office/drawing/2014/chart" uri="{C3380CC4-5D6E-409C-BE32-E72D297353CC}">
              <c16:uniqueId val="{00000008-16EA-4684-864E-2A3DDEFF5C7F}"/>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72449509490047925"/>
          <c:y val="0.10954924242424242"/>
          <c:w val="0.11724151970520415"/>
          <c:h val="0.72958838383838387"/>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76762942829417258"/>
          <c:h val="0.7108149518008321"/>
        </c:manualLayout>
      </c:layout>
      <c:barChart>
        <c:barDir val="bar"/>
        <c:grouping val="percentStacked"/>
        <c:varyColors val="0"/>
        <c:ser>
          <c:idx val="0"/>
          <c:order val="0"/>
          <c:tx>
            <c:strRef>
              <c:f>Tabelle1!$B$1</c:f>
              <c:strCache>
                <c:ptCount val="1"/>
                <c:pt idx="0">
                  <c:v>5 correct (5)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Tabelle1!$B$2:$B$6</c:f>
              <c:numCache>
                <c:formatCode>General</c:formatCode>
                <c:ptCount val="5"/>
                <c:pt idx="0" formatCode="0%">
                  <c:v>0.03</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4 correct (4)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Tabelle1!$C$2:$C$6</c:f>
              <c:numCache>
                <c:formatCode>0%</c:formatCode>
                <c:ptCount val="5"/>
                <c:pt idx="0">
                  <c:v>0.31</c:v>
                </c:pt>
                <c:pt idx="1">
                  <c:v>0.47</c:v>
                </c:pt>
                <c:pt idx="2">
                  <c:v>0.48</c:v>
                </c:pt>
                <c:pt idx="3">
                  <c:v>0.45</c:v>
                </c:pt>
                <c:pt idx="4">
                  <c:v>0.4</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3 correct (3)</c:v>
                </c:pt>
              </c:strCache>
            </c:strRef>
          </c:tx>
          <c:spPr>
            <a:solidFill>
              <a:srgbClr val="84BD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Tabelle1!$D$2:$D$6</c:f>
              <c:numCache>
                <c:formatCode>0%</c:formatCode>
                <c:ptCount val="5"/>
                <c:pt idx="0">
                  <c:v>0.27</c:v>
                </c:pt>
                <c:pt idx="1">
                  <c:v>0.34</c:v>
                </c:pt>
                <c:pt idx="2">
                  <c:v>0.3</c:v>
                </c:pt>
                <c:pt idx="3">
                  <c:v>0.36</c:v>
                </c:pt>
                <c:pt idx="4">
                  <c:v>0.37</c:v>
                </c:pt>
              </c:numCache>
            </c:numRef>
          </c:val>
          <c:extLst>
            <c:ext xmlns:c16="http://schemas.microsoft.com/office/drawing/2014/chart" uri="{C3380CC4-5D6E-409C-BE32-E72D297353CC}">
              <c16:uniqueId val="{00000002-3ADE-4FC1-BE83-0045F24E3A0D}"/>
            </c:ext>
          </c:extLst>
        </c:ser>
        <c:ser>
          <c:idx val="3"/>
          <c:order val="3"/>
          <c:tx>
            <c:strRef>
              <c:f>Tabelle1!$E$1</c:f>
              <c:strCache>
                <c:ptCount val="1"/>
                <c:pt idx="0">
                  <c:v>2 correct (2)</c:v>
                </c:pt>
              </c:strCache>
            </c:strRef>
          </c:tx>
          <c:spPr>
            <a:solidFill>
              <a:schemeClr val="accent3">
                <a:lumMod val="60000"/>
                <a:lumOff val="40000"/>
              </a:schemeClr>
            </a:solidFill>
            <a:ln>
              <a:noFill/>
            </a:ln>
            <a:effectLst/>
          </c:spPr>
          <c:invertIfNegative val="0"/>
          <c:dLbls>
            <c:dLbl>
              <c:idx val="2"/>
              <c:layout>
                <c:manualLayout>
                  <c:x val="1.1681544539337832E-3"/>
                  <c:y val="2.8111478322491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21-4A82-B971-47F2D6B5BE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Tabelle1!$E$2:$E$6</c:f>
              <c:numCache>
                <c:formatCode>0%</c:formatCode>
                <c:ptCount val="5"/>
                <c:pt idx="0">
                  <c:v>0.22</c:v>
                </c:pt>
                <c:pt idx="1">
                  <c:v>0.16</c:v>
                </c:pt>
                <c:pt idx="2">
                  <c:v>0.16</c:v>
                </c:pt>
                <c:pt idx="3">
                  <c:v>0.15</c:v>
                </c:pt>
                <c:pt idx="4">
                  <c:v>0.17</c:v>
                </c:pt>
              </c:numCache>
            </c:numRef>
          </c:val>
          <c:extLst>
            <c:ext xmlns:c16="http://schemas.microsoft.com/office/drawing/2014/chart" uri="{C3380CC4-5D6E-409C-BE32-E72D297353CC}">
              <c16:uniqueId val="{00000001-FA29-47A7-9312-B6E68D9F1CC5}"/>
            </c:ext>
          </c:extLst>
        </c:ser>
        <c:ser>
          <c:idx val="4"/>
          <c:order val="4"/>
          <c:tx>
            <c:strRef>
              <c:f>Tabelle1!$F$1</c:f>
              <c:strCache>
                <c:ptCount val="1"/>
                <c:pt idx="0">
                  <c:v>1 correct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Tabelle1!$F$2:$F$6</c:f>
              <c:numCache>
                <c:formatCode>0%</c:formatCode>
                <c:ptCount val="5"/>
                <c:pt idx="0">
                  <c:v>0.11</c:v>
                </c:pt>
                <c:pt idx="1">
                  <c:v>0.03</c:v>
                </c:pt>
                <c:pt idx="2">
                  <c:v>0.05</c:v>
                </c:pt>
                <c:pt idx="3">
                  <c:v>0.04</c:v>
                </c:pt>
                <c:pt idx="4">
                  <c:v>0.05</c:v>
                </c:pt>
              </c:numCache>
            </c:numRef>
          </c:val>
          <c:extLst>
            <c:ext xmlns:c16="http://schemas.microsoft.com/office/drawing/2014/chart" uri="{C3380CC4-5D6E-409C-BE32-E72D297353CC}">
              <c16:uniqueId val="{00000001-7862-4B0B-82C6-B99D80A8F166}"/>
            </c:ext>
          </c:extLst>
        </c:ser>
        <c:ser>
          <c:idx val="5"/>
          <c:order val="5"/>
          <c:tx>
            <c:strRef>
              <c:f>Tabelle1!$G$1</c:f>
              <c:strCache>
                <c:ptCount val="1"/>
                <c:pt idx="0">
                  <c:v>aucun correct</c:v>
                </c:pt>
              </c:strCache>
            </c:strRef>
          </c:tx>
          <c:spPr>
            <a:solidFill>
              <a:schemeClr val="accent3">
                <a:lumMod val="75000"/>
              </a:schemeClr>
            </a:solidFill>
            <a:ln>
              <a:noFill/>
            </a:ln>
            <a:effectLst/>
          </c:spPr>
          <c:invertIfNegative val="0"/>
          <c:dLbls>
            <c:dLbl>
              <c:idx val="3"/>
              <c:layout>
                <c:manualLayout>
                  <c:x val="3.5044633618013495E-3"/>
                  <c:y val="-3.93494301903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21-4A82-B971-47F2D6B5BE90}"/>
                </c:ext>
              </c:extLst>
            </c:dLbl>
            <c:dLbl>
              <c:idx val="4"/>
              <c:layout>
                <c:manualLayout>
                  <c:x val="-1.1681544539337832E-3"/>
                  <c:y val="2.810815859193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21-4A82-B971-47F2D6B5BE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(786)</c:v>
                </c:pt>
                <c:pt idx="2">
                  <c:v>2020 (786)</c:v>
                </c:pt>
                <c:pt idx="3">
                  <c:v>2018 (813)</c:v>
                </c:pt>
                <c:pt idx="4">
                  <c:v>2016 (847)</c:v>
                </c:pt>
              </c:strCache>
            </c:strRef>
          </c:cat>
          <c:val>
            <c:numRef>
              <c:f>Tabelle1!$G$2:$G$6</c:f>
              <c:numCache>
                <c:formatCode>General</c:formatCode>
                <c:ptCount val="5"/>
                <c:pt idx="0" formatCode="0%">
                  <c:v>0.05</c:v>
                </c:pt>
                <c:pt idx="4" formatCode="0%">
                  <c:v>0.01</c:v>
                </c:pt>
              </c:numCache>
            </c:numRef>
          </c:val>
          <c:extLst>
            <c:ext xmlns:c16="http://schemas.microsoft.com/office/drawing/2014/chart" uri="{C3380CC4-5D6E-409C-BE32-E72D297353CC}">
              <c16:uniqueId val="{00000000-32DC-440C-9C75-45DBB04F18D1}"/>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1284684759263605"/>
          <c:y val="0.82874505996429293"/>
          <c:w val="0.77373712845559861"/>
          <c:h val="6.72588475798832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595689786007"/>
          <c:y val="6.6742997418077987E-2"/>
          <c:w val="0.83421423216839818"/>
          <c:h val="0.54510320918539423"/>
        </c:manualLayout>
      </c:layout>
      <c:barChart>
        <c:barDir val="bar"/>
        <c:grouping val="percentStacked"/>
        <c:varyColors val="0"/>
        <c:ser>
          <c:idx val="0"/>
          <c:order val="0"/>
          <c:tx>
            <c:strRef>
              <c:f>Tabelle1!$B$1</c:f>
              <c:strCache>
                <c:ptCount val="1"/>
                <c:pt idx="0">
                  <c:v>Après avoir pris tous les antibiotiques conformément
aux instructions (selon le médecin)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General</c:formatCode>
                <c:ptCount val="5"/>
                <c:pt idx="0" formatCode="0%">
                  <c:v>0.7</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Quand on a pris tous les antibiotiques tel que prescrit
(conformément au type d’antibiotique / à l’emballage)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1">
                  <c:v>0.44</c:v>
                </c:pt>
                <c:pt idx="2">
                  <c:v>0.38</c:v>
                </c:pt>
                <c:pt idx="3">
                  <c:v>0.45</c:v>
                </c:pt>
                <c:pt idx="4">
                  <c:v>0.61</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Après 4-14 jours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0.06</c:v>
                </c:pt>
                <c:pt idx="1">
                  <c:v>0.17</c:v>
                </c:pt>
                <c:pt idx="2">
                  <c:v>0.18</c:v>
                </c:pt>
                <c:pt idx="3">
                  <c:v>0.01</c:v>
                </c:pt>
                <c:pt idx="4">
                  <c:v>0.14000000000000001</c:v>
                </c:pt>
              </c:numCache>
            </c:numRef>
          </c:val>
          <c:extLst>
            <c:ext xmlns:c16="http://schemas.microsoft.com/office/drawing/2014/chart" uri="{C3380CC4-5D6E-409C-BE32-E72D297353CC}">
              <c16:uniqueId val="{00000002-3ADE-4FC1-BE83-0045F24E3A0D}"/>
            </c:ext>
          </c:extLst>
        </c:ser>
        <c:ser>
          <c:idx val="3"/>
          <c:order val="3"/>
          <c:tx>
            <c:strRef>
              <c:f>Tabelle1!$E$1</c:f>
              <c:strCache>
                <c:ptCount val="1"/>
                <c:pt idx="0">
                  <c:v>Lorsque l'emballage est terminé</c:v>
                </c:pt>
              </c:strCache>
            </c:strRef>
          </c:tx>
          <c:spPr>
            <a:solidFill>
              <a:schemeClr val="accent4"/>
            </a:solidFill>
            <a:ln>
              <a:noFill/>
            </a:ln>
            <a:effectLst/>
          </c:spPr>
          <c:invertIfNegative val="0"/>
          <c:dLbls>
            <c:dLbl>
              <c:idx val="3"/>
              <c:layout>
                <c:manualLayout>
                  <c:x val="-1.1681544539338688E-3"/>
                  <c:y val="1.7964535299503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Tabelle1!$E$2:$E$6</c:f>
              <c:numCache>
                <c:formatCode>0%</c:formatCode>
                <c:ptCount val="5"/>
                <c:pt idx="0">
                  <c:v>0.08</c:v>
                </c:pt>
                <c:pt idx="1">
                  <c:v>0.11</c:v>
                </c:pt>
                <c:pt idx="2">
                  <c:v>0.15</c:v>
                </c:pt>
                <c:pt idx="3">
                  <c:v>0.03</c:v>
                </c:pt>
                <c:pt idx="4">
                  <c:v>0.04</c:v>
                </c:pt>
              </c:numCache>
            </c:numRef>
          </c:val>
          <c:extLst>
            <c:ext xmlns:c16="http://schemas.microsoft.com/office/drawing/2014/chart" uri="{C3380CC4-5D6E-409C-BE32-E72D297353CC}">
              <c16:uniqueId val="{00000001-FA29-47A7-9312-B6E68D9F1CC5}"/>
            </c:ext>
          </c:extLst>
        </c:ser>
        <c:ser>
          <c:idx val="4"/>
          <c:order val="4"/>
          <c:tx>
            <c:strRef>
              <c:f>Tabelle1!$F$1</c:f>
              <c:strCache>
                <c:ptCount val="1"/>
                <c:pt idx="0">
                  <c:v>Quand on se sent mieux</c:v>
                </c:pt>
              </c:strCache>
            </c:strRef>
          </c:tx>
          <c:spPr>
            <a:solidFill>
              <a:schemeClr val="accent5"/>
            </a:solidFill>
            <a:ln>
              <a:noFill/>
            </a:ln>
            <a:effectLst/>
          </c:spPr>
          <c:invertIfNegative val="0"/>
          <c:dLbls>
            <c:dLbl>
              <c:idx val="3"/>
              <c:layout>
                <c:manualLayout>
                  <c:x val="1.1681544539337832E-3"/>
                  <c:y val="-1.71178378540038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11-442E-8818-9F61C9F6C1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Tabelle1!$F$2:$F$6</c:f>
              <c:numCache>
                <c:formatCode>0%</c:formatCode>
                <c:ptCount val="5"/>
                <c:pt idx="0">
                  <c:v>0.04</c:v>
                </c:pt>
                <c:pt idx="1">
                  <c:v>0.11</c:v>
                </c:pt>
                <c:pt idx="2">
                  <c:v>0.13</c:v>
                </c:pt>
                <c:pt idx="3">
                  <c:v>0.11</c:v>
                </c:pt>
                <c:pt idx="4">
                  <c:v>0.1</c:v>
                </c:pt>
              </c:numCache>
            </c:numRef>
          </c:val>
          <c:extLst>
            <c:ext xmlns:c16="http://schemas.microsoft.com/office/drawing/2014/chart" uri="{C3380CC4-5D6E-409C-BE32-E72D297353CC}">
              <c16:uniqueId val="{00000001-1351-4B01-B887-95CAB470D9B4}"/>
            </c:ext>
          </c:extLst>
        </c:ser>
        <c:ser>
          <c:idx val="5"/>
          <c:order val="5"/>
          <c:tx>
            <c:strRef>
              <c:f>Tabelle1!$G$1</c:f>
              <c:strCache>
                <c:ptCount val="1"/>
                <c:pt idx="0">
                  <c:v>Dépend des antibiotiques / en fonction de la maladie</c:v>
                </c:pt>
              </c:strCache>
            </c:strRef>
          </c:tx>
          <c:spPr>
            <a:solidFill>
              <a:schemeClr val="accent6"/>
            </a:solidFill>
            <a:ln>
              <a:noFill/>
            </a:ln>
            <a:effectLst/>
          </c:spPr>
          <c:invertIfNegative val="0"/>
          <c:dLbls>
            <c:dLbl>
              <c:idx val="4"/>
              <c:layout>
                <c:manualLayout>
                  <c:x val="0"/>
                  <c:y val="3.9349872821122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Tabelle1!$G$2:$G$6</c:f>
              <c:numCache>
                <c:formatCode>0%</c:formatCode>
                <c:ptCount val="5"/>
                <c:pt idx="1">
                  <c:v>0.03</c:v>
                </c:pt>
                <c:pt idx="2">
                  <c:v>0.02</c:v>
                </c:pt>
              </c:numCache>
            </c:numRef>
          </c:val>
          <c:extLst>
            <c:ext xmlns:c16="http://schemas.microsoft.com/office/drawing/2014/chart" uri="{C3380CC4-5D6E-409C-BE32-E72D297353CC}">
              <c16:uniqueId val="{00000002-1351-4B01-B887-95CAB470D9B4}"/>
            </c:ext>
          </c:extLst>
        </c:ser>
        <c:ser>
          <c:idx val="6"/>
          <c:order val="6"/>
          <c:tx>
            <c:strRef>
              <c:f>Tabelle1!$H$1</c:f>
              <c:strCache>
                <c:ptCount val="1"/>
                <c:pt idx="0">
                  <c:v>Après 1-3 jours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Tabelle1!$H$2:$H$6</c:f>
              <c:numCache>
                <c:formatCode>0%</c:formatCode>
                <c:ptCount val="5"/>
                <c:pt idx="0">
                  <c:v>0.02</c:v>
                </c:pt>
                <c:pt idx="1">
                  <c:v>0.02</c:v>
                </c:pt>
                <c:pt idx="2">
                  <c:v>0.04</c:v>
                </c:pt>
                <c:pt idx="3">
                  <c:v>0.01</c:v>
                </c:pt>
                <c:pt idx="4">
                  <c:v>0.01</c:v>
                </c:pt>
              </c:numCache>
            </c:numRef>
          </c:val>
          <c:extLst>
            <c:ext xmlns:c16="http://schemas.microsoft.com/office/drawing/2014/chart" uri="{C3380CC4-5D6E-409C-BE32-E72D297353CC}">
              <c16:uniqueId val="{00000003-1351-4B01-B887-95CAB470D9B4}"/>
            </c:ext>
          </c:extLst>
        </c:ser>
        <c:ser>
          <c:idx val="7"/>
          <c:order val="7"/>
          <c:tx>
            <c:strRef>
              <c:f>Tabelle1!$I$1</c:f>
              <c:strCache>
                <c:ptCount val="1"/>
                <c:pt idx="0">
                  <c:v>En cas d'allergies/effets secondaires</c:v>
                </c:pt>
              </c:strCache>
            </c:strRef>
          </c:tx>
          <c:spPr>
            <a:solidFill>
              <a:schemeClr val="accent3">
                <a:lumMod val="40000"/>
                <a:lumOff val="60000"/>
              </a:schemeClr>
            </a:solidFill>
            <a:ln>
              <a:noFill/>
            </a:ln>
            <a:effectLst/>
          </c:spPr>
          <c:invertIfNegative val="0"/>
          <c:dLbls>
            <c:dLbl>
              <c:idx val="1"/>
              <c:layout>
                <c:manualLayout>
                  <c:x val="-1.1681544539337832E-3"/>
                  <c:y val="2.3097259670790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1C-4B35-8D62-E6F8162B3921}"/>
                </c:ext>
              </c:extLst>
            </c:dLbl>
            <c:dLbl>
              <c:idx val="4"/>
              <c:layout>
                <c:manualLayout>
                  <c:x val="-2.3363089078675663E-3"/>
                  <c:y val="-3.8495432784650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Tabelle1!$I$2:$I$6</c:f>
              <c:numCache>
                <c:formatCode>0%</c:formatCode>
                <c:ptCount val="5"/>
                <c:pt idx="0">
                  <c:v>0.04</c:v>
                </c:pt>
                <c:pt idx="1">
                  <c:v>0.02</c:v>
                </c:pt>
                <c:pt idx="2">
                  <c:v>0.03</c:v>
                </c:pt>
                <c:pt idx="3">
                  <c:v>0.16</c:v>
                </c:pt>
                <c:pt idx="4">
                  <c:v>0.01</c:v>
                </c:pt>
              </c:numCache>
            </c:numRef>
          </c:val>
          <c:extLst>
            <c:ext xmlns:c16="http://schemas.microsoft.com/office/drawing/2014/chart" uri="{C3380CC4-5D6E-409C-BE32-E72D297353CC}">
              <c16:uniqueId val="{00000004-1351-4B01-B887-95CAB470D9B4}"/>
            </c:ext>
          </c:extLst>
        </c:ser>
        <c:ser>
          <c:idx val="8"/>
          <c:order val="8"/>
          <c:tx>
            <c:strRef>
              <c:f>Tabelle1!$J$1</c:f>
              <c:strCache>
                <c:ptCount val="1"/>
                <c:pt idx="0">
                  <c:v>Après plus de 14 jours</c:v>
                </c:pt>
              </c:strCache>
            </c:strRef>
          </c:tx>
          <c:spPr>
            <a:solidFill>
              <a:schemeClr val="accent3">
                <a:lumMod val="60000"/>
              </a:schemeClr>
            </a:solidFill>
            <a:ln>
              <a:noFill/>
            </a:ln>
            <a:effectLst/>
          </c:spPr>
          <c:invertIfNegative val="0"/>
          <c:dLbls>
            <c:dLbl>
              <c:idx val="1"/>
              <c:layout>
                <c:manualLayout>
                  <c:x val="-1.7132734072222824E-16"/>
                  <c:y val="2.3097259670790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21-47B8-B43B-83A1BEFF6EFE}"/>
                </c:ext>
              </c:extLst>
            </c:dLbl>
            <c:dLbl>
              <c:idx val="2"/>
              <c:layout>
                <c:manualLayout>
                  <c:x val="-2.3363089078677376E-3"/>
                  <c:y val="3.5929070599007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21-47B8-B43B-83A1BEFF6EFE}"/>
                </c:ext>
              </c:extLst>
            </c:dLbl>
            <c:dLbl>
              <c:idx val="4"/>
              <c:layout>
                <c:manualLayout>
                  <c:x val="-1.1681544539337832E-3"/>
                  <c:y val="3.849543278465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21-47B8-B43B-83A1BEFF6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Tabelle1!$J$2:$J$6</c:f>
              <c:numCache>
                <c:formatCode>0%</c:formatCode>
                <c:ptCount val="5"/>
                <c:pt idx="0">
                  <c:v>0.01</c:v>
                </c:pt>
                <c:pt idx="1">
                  <c:v>0.01</c:v>
                </c:pt>
                <c:pt idx="2">
                  <c:v>0.01</c:v>
                </c:pt>
                <c:pt idx="3">
                  <c:v>0.15</c:v>
                </c:pt>
                <c:pt idx="4">
                  <c:v>0.01</c:v>
                </c:pt>
              </c:numCache>
            </c:numRef>
          </c:val>
          <c:extLst>
            <c:ext xmlns:c16="http://schemas.microsoft.com/office/drawing/2014/chart" uri="{C3380CC4-5D6E-409C-BE32-E72D297353CC}">
              <c16:uniqueId val="{00000005-1351-4B01-B887-95CAB470D9B4}"/>
            </c:ext>
          </c:extLst>
        </c:ser>
        <c:ser>
          <c:idx val="9"/>
          <c:order val="9"/>
          <c:tx>
            <c:strRef>
              <c:f>Tabelle1!$K$1</c:f>
              <c:strCache>
                <c:ptCount val="1"/>
                <c:pt idx="0">
                  <c:v>Autre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Tabelle1!$K$2:$K$6</c:f>
              <c:numCache>
                <c:formatCode>0%</c:formatCode>
                <c:ptCount val="5"/>
                <c:pt idx="1">
                  <c:v>0.02</c:v>
                </c:pt>
                <c:pt idx="2">
                  <c:v>0.01</c:v>
                </c:pt>
                <c:pt idx="3">
                  <c:v>0.02</c:v>
                </c:pt>
                <c:pt idx="4">
                  <c:v>0.03</c:v>
                </c:pt>
              </c:numCache>
            </c:numRef>
          </c:val>
          <c:extLst>
            <c:ext xmlns:c16="http://schemas.microsoft.com/office/drawing/2014/chart" uri="{C3380CC4-5D6E-409C-BE32-E72D297353CC}">
              <c16:uniqueId val="{00000002-BE52-46F6-BADD-D34980FDE701}"/>
            </c:ext>
          </c:extLst>
        </c:ser>
        <c:ser>
          <c:idx val="10"/>
          <c:order val="10"/>
          <c:tx>
            <c:strRef>
              <c:f>Tabelle1!$L$1</c:f>
              <c:strCache>
                <c:ptCount val="1"/>
                <c:pt idx="0">
                  <c:v>Ne sait pas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Tabelle1!$L$2:$L$6</c:f>
              <c:numCache>
                <c:formatCode>0%</c:formatCode>
                <c:ptCount val="5"/>
                <c:pt idx="0">
                  <c:v>0.05</c:v>
                </c:pt>
                <c:pt idx="1">
                  <c:v>7.0000000000000007E-2</c:v>
                </c:pt>
                <c:pt idx="2">
                  <c:v>0.06</c:v>
                </c:pt>
                <c:pt idx="3">
                  <c:v>0.05</c:v>
                </c:pt>
                <c:pt idx="4">
                  <c:v>0.05</c:v>
                </c:pt>
              </c:numCache>
            </c:numRef>
          </c:val>
          <c:extLst>
            <c:ext xmlns:c16="http://schemas.microsoft.com/office/drawing/2014/chart" uri="{C3380CC4-5D6E-409C-BE32-E72D297353CC}">
              <c16:uniqueId val="{00000000-4873-412A-9CC1-29DA6F31807C}"/>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9.2284201860768883E-2"/>
          <c:y val="0.68433745116586597"/>
          <c:w val="0.88707239338291088"/>
          <c:h val="0.28999892697770036"/>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50564814814817"/>
          <c:y val="7.5693021015085266E-2"/>
          <c:w val="0.54729138888888884"/>
          <c:h val="0.72696192924126635"/>
        </c:manualLayout>
      </c:layout>
      <c:barChart>
        <c:barDir val="bar"/>
        <c:grouping val="clustered"/>
        <c:varyColors val="0"/>
        <c:ser>
          <c:idx val="0"/>
          <c:order val="0"/>
          <c:tx>
            <c:strRef>
              <c:f>Tabelle1!$B$1</c:f>
              <c:strCache>
                <c:ptCount val="1"/>
                <c:pt idx="0">
                  <c:v>2024 (3'485)</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Je les ai rapportés à la pharmacie</c:v>
                </c:pt>
                <c:pt idx="1">
                  <c:v>Je les ai rapportés chez le médecin/au cabinet médical</c:v>
                </c:pt>
                <c:pt idx="2">
                  <c:v>Je n’ai jamais d’antibiotiques restants/J’ai utilisé tout l’emballage</c:v>
                </c:pt>
                <c:pt idx="3">
                  <c:v>Je les ai gardés et les utiliserai lors de la prochaine infection</c:v>
                </c:pt>
                <c:pt idx="4">
                  <c:v>Je les ai rapportés au point de collecte de ma commune</c:v>
                </c:pt>
                <c:pt idx="5">
                  <c:v>Je les ai mis à la poubelle</c:v>
                </c:pt>
                <c:pt idx="6">
                  <c:v>J’attends que la date d’expiration soit atteinte avant de décider</c:v>
                </c:pt>
                <c:pt idx="7">
                  <c:v>Je n’ai jamais pris d’antibiotiques </c:v>
                </c:pt>
                <c:pt idx="8">
                  <c:v>Je les donnerai à des amis ou à ma famille quand ils seront malades</c:v>
                </c:pt>
                <c:pt idx="9">
                  <c:v>Ne sait pas/pas de réponse</c:v>
                </c:pt>
              </c:strCache>
            </c:strRef>
          </c:cat>
          <c:val>
            <c:numRef>
              <c:f>Tabelle1!$B$2:$B$11</c:f>
              <c:numCache>
                <c:formatCode>0%</c:formatCode>
                <c:ptCount val="10"/>
                <c:pt idx="0">
                  <c:v>0.55000000000000004</c:v>
                </c:pt>
                <c:pt idx="1">
                  <c:v>0.19</c:v>
                </c:pt>
                <c:pt idx="2">
                  <c:v>0.13</c:v>
                </c:pt>
                <c:pt idx="3">
                  <c:v>0.1</c:v>
                </c:pt>
                <c:pt idx="4">
                  <c:v>7.0000000000000007E-2</c:v>
                </c:pt>
                <c:pt idx="5">
                  <c:v>7.0000000000000007E-2</c:v>
                </c:pt>
                <c:pt idx="6">
                  <c:v>7.0000000000000007E-2</c:v>
                </c:pt>
                <c:pt idx="7">
                  <c:v>0.04</c:v>
                </c:pt>
                <c:pt idx="8">
                  <c:v>0.01</c:v>
                </c:pt>
                <c:pt idx="9">
                  <c:v>0.04</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49638888888887"/>
          <c:y val="7.5693021015085266E-2"/>
          <c:w val="0.52730064814814814"/>
          <c:h val="0.72696192924126635"/>
        </c:manualLayout>
      </c:layout>
      <c:barChart>
        <c:barDir val="bar"/>
        <c:grouping val="clustered"/>
        <c:varyColors val="0"/>
        <c:ser>
          <c:idx val="0"/>
          <c:order val="0"/>
          <c:tx>
            <c:strRef>
              <c:f>Tabelle1!$B$1</c:f>
              <c:strCache>
                <c:ptCount val="1"/>
                <c:pt idx="0">
                  <c:v>2024 (1'656)</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Vous acceptez la décision du médecin</c:v>
                </c:pt>
                <c:pt idx="1">
                  <c:v>Vous désirez une proposition de traitement alternatif de la part du médecin</c:v>
                </c:pt>
                <c:pt idx="2">
                  <c:v>Vous désirez que le médecin vous donne une raison / une explication</c:v>
                </c:pt>
                <c:pt idx="3">
                  <c:v>Vous êtes de toute façon plutôt contre un traitement avec des antibiotiques</c:v>
                </c:pt>
                <c:pt idx="4">
                  <c:v>Vous vous rendez chez un autre médecin</c:v>
                </c:pt>
                <c:pt idx="5">
                  <c:v>Vous insistez jusqu'à ce que le médecin accepte de prescrire des antibiotiques</c:v>
                </c:pt>
                <c:pt idx="6">
                  <c:v>Cela ne s’est encore jamais produit / impossible à dire</c:v>
                </c:pt>
                <c:pt idx="7">
                  <c:v>Ne sait pas/pas de réponse</c:v>
                </c:pt>
              </c:strCache>
            </c:strRef>
          </c:cat>
          <c:val>
            <c:numRef>
              <c:f>Tabelle1!$B$2:$B$9</c:f>
              <c:numCache>
                <c:formatCode>0%</c:formatCode>
                <c:ptCount val="8"/>
                <c:pt idx="0">
                  <c:v>0.61</c:v>
                </c:pt>
                <c:pt idx="1">
                  <c:v>0.26</c:v>
                </c:pt>
                <c:pt idx="2">
                  <c:v>0.26</c:v>
                </c:pt>
                <c:pt idx="3">
                  <c:v>0.08</c:v>
                </c:pt>
                <c:pt idx="4">
                  <c:v>0.03</c:v>
                </c:pt>
                <c:pt idx="5">
                  <c:v>0.03</c:v>
                </c:pt>
                <c:pt idx="6">
                  <c:v>0.09</c:v>
                </c:pt>
                <c:pt idx="7">
                  <c:v>0.03</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797222222222"/>
          <c:y val="3.1091216615080425E-2"/>
          <c:w val="0.70721731481481487"/>
          <c:h val="0.77156367224185007"/>
        </c:manualLayout>
      </c:layout>
      <c:barChart>
        <c:barDir val="bar"/>
        <c:grouping val="clustered"/>
        <c:varyColors val="0"/>
        <c:ser>
          <c:idx val="0"/>
          <c:order val="0"/>
          <c:tx>
            <c:strRef>
              <c:f>Tabelle1!$B$1</c:f>
              <c:strCache>
                <c:ptCount val="1"/>
                <c:pt idx="0">
                  <c:v>2024 (1'656)</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Vous acceptez la décision du médecin</c:v>
                </c:pt>
                <c:pt idx="1">
                  <c:v>Vous désirez une proposition de traitement
alternatif de la part du médecin </c:v>
                </c:pt>
                <c:pt idx="2">
                  <c:v>Vous désirez que le médecin
vous donne une raison / une explication</c:v>
                </c:pt>
                <c:pt idx="3">
                  <c:v>Vous êtes de toute façon plutôt 
contre un traitement avec des antibiotiques</c:v>
                </c:pt>
                <c:pt idx="4">
                  <c:v>Vous insistez jusqu'à ce que le médecin
accepte de prescrire des antibiotiques</c:v>
                </c:pt>
                <c:pt idx="5">
                  <c:v>Vous vous rendez chez un autre médecin</c:v>
                </c:pt>
                <c:pt idx="6">
                  <c:v>Vous essayez d'obtenir un antibiotique à partir d'autres sources</c:v>
                </c:pt>
                <c:pt idx="7">
                  <c:v>Autre</c:v>
                </c:pt>
                <c:pt idx="8">
                  <c:v>Cela ne s’est encore jamais produit / impossible à dire</c:v>
                </c:pt>
                <c:pt idx="9">
                  <c:v>Ne sait pas/pas de réponse</c:v>
                </c:pt>
              </c:strCache>
            </c:strRef>
          </c:cat>
          <c:val>
            <c:numRef>
              <c:f>Tabelle1!$B$2:$B$11</c:f>
              <c:numCache>
                <c:formatCode>0%</c:formatCode>
                <c:ptCount val="10"/>
                <c:pt idx="0">
                  <c:v>0.61</c:v>
                </c:pt>
                <c:pt idx="1">
                  <c:v>0.26</c:v>
                </c:pt>
                <c:pt idx="2">
                  <c:v>0.26</c:v>
                </c:pt>
                <c:pt idx="3">
                  <c:v>0.08</c:v>
                </c:pt>
                <c:pt idx="4">
                  <c:v>0.03</c:v>
                </c:pt>
                <c:pt idx="5">
                  <c:v>0.03</c:v>
                </c:pt>
                <c:pt idx="8">
                  <c:v>0.09</c:v>
                </c:pt>
                <c:pt idx="9">
                  <c:v>0.03</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(613)</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Vous acceptez la décision du médecin</c:v>
                </c:pt>
                <c:pt idx="1">
                  <c:v>Vous désirez une proposition de traitement
alternatif de la part du médecin </c:v>
                </c:pt>
                <c:pt idx="2">
                  <c:v>Vous désirez que le médecin
vous donne une raison / une explication</c:v>
                </c:pt>
                <c:pt idx="3">
                  <c:v>Vous êtes de toute façon plutôt 
contre un traitement avec des antibiotiques</c:v>
                </c:pt>
                <c:pt idx="4">
                  <c:v>Vous insistez jusqu'à ce que le médecin
accepte de prescrire des antibiotiques</c:v>
                </c:pt>
                <c:pt idx="5">
                  <c:v>Vous vous rendez chez un autre médecin</c:v>
                </c:pt>
                <c:pt idx="6">
                  <c:v>Vous essayez d'obtenir un antibiotique à partir d'autres sources</c:v>
                </c:pt>
                <c:pt idx="7">
                  <c:v>Autre</c:v>
                </c:pt>
                <c:pt idx="8">
                  <c:v>Cela ne s’est encore jamais produit / impossible à dire</c:v>
                </c:pt>
                <c:pt idx="9">
                  <c:v>Ne sait pas/pas de réponse</c:v>
                </c:pt>
              </c:strCache>
            </c:strRef>
          </c:cat>
          <c:val>
            <c:numRef>
              <c:f>Tabelle1!$C$2:$C$11</c:f>
              <c:numCache>
                <c:formatCode>0%</c:formatCode>
                <c:ptCount val="10"/>
                <c:pt idx="0">
                  <c:v>0.57999999999999996</c:v>
                </c:pt>
                <c:pt idx="1">
                  <c:v>0.03</c:v>
                </c:pt>
                <c:pt idx="2">
                  <c:v>0.08</c:v>
                </c:pt>
                <c:pt idx="3">
                  <c:v>0.06</c:v>
                </c:pt>
                <c:pt idx="4">
                  <c:v>0.03</c:v>
                </c:pt>
                <c:pt idx="5">
                  <c:v>0.05</c:v>
                </c:pt>
                <c:pt idx="6">
                  <c:v>0.01</c:v>
                </c:pt>
                <c:pt idx="8">
                  <c:v>0.18</c:v>
                </c:pt>
                <c:pt idx="9">
                  <c:v>0.04</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(648)</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Vous acceptez la décision du médecin</c:v>
                </c:pt>
                <c:pt idx="1">
                  <c:v>Vous désirez une proposition de traitement
alternatif de la part du médecin </c:v>
                </c:pt>
                <c:pt idx="2">
                  <c:v>Vous désirez que le médecin
vous donne une raison / une explication</c:v>
                </c:pt>
                <c:pt idx="3">
                  <c:v>Vous êtes de toute façon plutôt 
contre un traitement avec des antibiotiques</c:v>
                </c:pt>
                <c:pt idx="4">
                  <c:v>Vous insistez jusqu'à ce que le médecin
accepte de prescrire des antibiotiques</c:v>
                </c:pt>
                <c:pt idx="5">
                  <c:v>Vous vous rendez chez un autre médecin</c:v>
                </c:pt>
                <c:pt idx="6">
                  <c:v>Vous essayez d'obtenir un antibiotique à partir d'autres sources</c:v>
                </c:pt>
                <c:pt idx="7">
                  <c:v>Autre</c:v>
                </c:pt>
                <c:pt idx="8">
                  <c:v>Cela ne s’est encore jamais produit / impossible à dire</c:v>
                </c:pt>
                <c:pt idx="9">
                  <c:v>Ne sait pas/pas de réponse</c:v>
                </c:pt>
              </c:strCache>
            </c:strRef>
          </c:cat>
          <c:val>
            <c:numRef>
              <c:f>Tabelle1!$D$2:$D$11</c:f>
              <c:numCache>
                <c:formatCode>0%</c:formatCode>
                <c:ptCount val="10"/>
                <c:pt idx="0">
                  <c:v>0.63</c:v>
                </c:pt>
                <c:pt idx="1">
                  <c:v>0.06</c:v>
                </c:pt>
                <c:pt idx="2">
                  <c:v>0.1</c:v>
                </c:pt>
                <c:pt idx="3">
                  <c:v>0.11</c:v>
                </c:pt>
                <c:pt idx="4">
                  <c:v>0.04</c:v>
                </c:pt>
                <c:pt idx="5">
                  <c:v>0.05</c:v>
                </c:pt>
                <c:pt idx="6">
                  <c:v>0.01</c:v>
                </c:pt>
                <c:pt idx="7">
                  <c:v>0.02</c:v>
                </c:pt>
                <c:pt idx="8">
                  <c:v>7.0000000000000007E-2</c:v>
                </c:pt>
                <c:pt idx="9">
                  <c:v>0.06</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(671)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Vous acceptez la décision du médecin</c:v>
                </c:pt>
                <c:pt idx="1">
                  <c:v>Vous désirez une proposition de traitement
alternatif de la part du médecin </c:v>
                </c:pt>
                <c:pt idx="2">
                  <c:v>Vous désirez que le médecin
vous donne une raison / une explication</c:v>
                </c:pt>
                <c:pt idx="3">
                  <c:v>Vous êtes de toute façon plutôt 
contre un traitement avec des antibiotiques</c:v>
                </c:pt>
                <c:pt idx="4">
                  <c:v>Vous insistez jusqu'à ce que le médecin
accepte de prescrire des antibiotiques</c:v>
                </c:pt>
                <c:pt idx="5">
                  <c:v>Vous vous rendez chez un autre médecin</c:v>
                </c:pt>
                <c:pt idx="6">
                  <c:v>Vous essayez d'obtenir un antibiotique à partir d'autres sources</c:v>
                </c:pt>
                <c:pt idx="7">
                  <c:v>Autre</c:v>
                </c:pt>
                <c:pt idx="8">
                  <c:v>Cela ne s’est encore jamais produit / impossible à dire</c:v>
                </c:pt>
                <c:pt idx="9">
                  <c:v>Ne sait pas/pas de réponse</c:v>
                </c:pt>
              </c:strCache>
            </c:strRef>
          </c:cat>
          <c:val>
            <c:numRef>
              <c:f>Tabelle1!$E$2:$E$11</c:f>
              <c:numCache>
                <c:formatCode>0%</c:formatCode>
                <c:ptCount val="10"/>
                <c:pt idx="0">
                  <c:v>0.56999999999999995</c:v>
                </c:pt>
                <c:pt idx="1">
                  <c:v>7.0000000000000007E-2</c:v>
                </c:pt>
                <c:pt idx="2">
                  <c:v>0.11</c:v>
                </c:pt>
                <c:pt idx="3">
                  <c:v>0.16</c:v>
                </c:pt>
                <c:pt idx="4">
                  <c:v>0.05</c:v>
                </c:pt>
                <c:pt idx="5">
                  <c:v>0.09</c:v>
                </c:pt>
                <c:pt idx="7">
                  <c:v>0.01</c:v>
                </c:pt>
                <c:pt idx="9">
                  <c:v>0.08</c:v>
                </c:pt>
              </c:numCache>
            </c:numRef>
          </c:val>
          <c:extLst>
            <c:ext xmlns:c16="http://schemas.microsoft.com/office/drawing/2014/chart" uri="{C3380CC4-5D6E-409C-BE32-E72D297353CC}">
              <c16:uniqueId val="{00000006-262E-4864-91A3-CCD9AB2917B8}"/>
            </c:ext>
          </c:extLst>
        </c:ser>
        <c:ser>
          <c:idx val="4"/>
          <c:order val="4"/>
          <c:tx>
            <c:strRef>
              <c:f>Tabelle1!$F$1</c:f>
              <c:strCache>
                <c:ptCount val="1"/>
                <c:pt idx="0">
                  <c:v>2016 (722)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Vous acceptez la décision du médecin</c:v>
                </c:pt>
                <c:pt idx="1">
                  <c:v>Vous désirez une proposition de traitement
alternatif de la part du médecin </c:v>
                </c:pt>
                <c:pt idx="2">
                  <c:v>Vous désirez que le médecin
vous donne une raison / une explication</c:v>
                </c:pt>
                <c:pt idx="3">
                  <c:v>Vous êtes de toute façon plutôt 
contre un traitement avec des antibiotiques</c:v>
                </c:pt>
                <c:pt idx="4">
                  <c:v>Vous insistez jusqu'à ce que le médecin
accepte de prescrire des antibiotiques</c:v>
                </c:pt>
                <c:pt idx="5">
                  <c:v>Vous vous rendez chez un autre médecin</c:v>
                </c:pt>
                <c:pt idx="6">
                  <c:v>Vous essayez d'obtenir un antibiotique à partir d'autres sources</c:v>
                </c:pt>
                <c:pt idx="7">
                  <c:v>Autre</c:v>
                </c:pt>
                <c:pt idx="8">
                  <c:v>Cela ne s’est encore jamais produit / impossible à dire</c:v>
                </c:pt>
                <c:pt idx="9">
                  <c:v>Ne sait pas/pas de réponse</c:v>
                </c:pt>
              </c:strCache>
            </c:strRef>
          </c:cat>
          <c:val>
            <c:numRef>
              <c:f>Tabelle1!$F$2:$F$11</c:f>
              <c:numCache>
                <c:formatCode>0%</c:formatCode>
                <c:ptCount val="10"/>
                <c:pt idx="0">
                  <c:v>0.74</c:v>
                </c:pt>
                <c:pt idx="1">
                  <c:v>0.04</c:v>
                </c:pt>
                <c:pt idx="2">
                  <c:v>0.04</c:v>
                </c:pt>
                <c:pt idx="3">
                  <c:v>0.05</c:v>
                </c:pt>
                <c:pt idx="4">
                  <c:v>0.04</c:v>
                </c:pt>
                <c:pt idx="5">
                  <c:v>0.1</c:v>
                </c:pt>
                <c:pt idx="7">
                  <c:v>0.01</c:v>
                </c:pt>
                <c:pt idx="9">
                  <c:v>0.04</c:v>
                </c:pt>
              </c:numCache>
            </c:numRef>
          </c:val>
          <c:extLst>
            <c:ext xmlns:c16="http://schemas.microsoft.com/office/drawing/2014/chart" uri="{C3380CC4-5D6E-409C-BE32-E72D297353CC}">
              <c16:uniqueId val="{00000006-FD5D-4B11-90E7-B07B8AE564C3}"/>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26701166666666665"/>
          <c:y val="0.88265816472194258"/>
          <c:w val="0.67915907407407405"/>
          <c:h val="4.709254066319631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0%</c:formatCode>
                <c:ptCount val="5"/>
                <c:pt idx="0">
                  <c:v>0.34</c:v>
                </c:pt>
                <c:pt idx="1">
                  <c:v>0.35</c:v>
                </c:pt>
                <c:pt idx="2">
                  <c:v>0.4</c:v>
                </c:pt>
                <c:pt idx="3">
                  <c:v>0.51</c:v>
                </c:pt>
                <c:pt idx="4">
                  <c:v>0.45</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0">
                  <c:v>0.52</c:v>
                </c:pt>
                <c:pt idx="1">
                  <c:v>0.63</c:v>
                </c:pt>
                <c:pt idx="2">
                  <c:v>0.57999999999999996</c:v>
                </c:pt>
                <c:pt idx="3">
                  <c:v>0.47</c:v>
                </c:pt>
                <c:pt idx="4">
                  <c:v>0.54</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0.14000000000000001</c:v>
                </c:pt>
                <c:pt idx="1">
                  <c:v>0.02</c:v>
                </c:pt>
                <c:pt idx="2">
                  <c:v>0.02</c:v>
                </c:pt>
                <c:pt idx="3">
                  <c:v>0.01</c:v>
                </c:pt>
                <c:pt idx="4">
                  <c:v>0.01</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952365795362071"/>
        </c:manualLayout>
      </c:layout>
      <c:barChart>
        <c:barDir val="col"/>
        <c:grouping val="percentStacked"/>
        <c:varyColors val="0"/>
        <c:ser>
          <c:idx val="1"/>
          <c:order val="0"/>
          <c:tx>
            <c:strRef>
              <c:f>Tabelle1!$A$3</c:f>
              <c:strCache>
                <c:ptCount val="1"/>
                <c:pt idx="0">
                  <c:v>Oui</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Tabelle1!$B$3:$P$3</c:f>
              <c:numCache>
                <c:formatCode>0%</c:formatCode>
                <c:ptCount val="15"/>
                <c:pt idx="0">
                  <c:v>0.22</c:v>
                </c:pt>
                <c:pt idx="1">
                  <c:v>0.32</c:v>
                </c:pt>
                <c:pt idx="2">
                  <c:v>0.33</c:v>
                </c:pt>
                <c:pt idx="3">
                  <c:v>0.22</c:v>
                </c:pt>
                <c:pt idx="4">
                  <c:v>0.23</c:v>
                </c:pt>
                <c:pt idx="5">
                  <c:v>0.3</c:v>
                </c:pt>
                <c:pt idx="6">
                  <c:v>0.22</c:v>
                </c:pt>
                <c:pt idx="7">
                  <c:v>0.24</c:v>
                </c:pt>
                <c:pt idx="8">
                  <c:v>0.17</c:v>
                </c:pt>
                <c:pt idx="9">
                  <c:v>0.19</c:v>
                </c:pt>
                <c:pt idx="10">
                  <c:v>0.17</c:v>
                </c:pt>
                <c:pt idx="11">
                  <c:v>0.32</c:v>
                </c:pt>
                <c:pt idx="12">
                  <c:v>0.2</c:v>
                </c:pt>
                <c:pt idx="13">
                  <c:v>0.28000000000000003</c:v>
                </c:pt>
                <c:pt idx="14">
                  <c:v>0.28999999999999998</c:v>
                </c:pt>
              </c:numCache>
            </c:numRef>
          </c:val>
          <c:extLst>
            <c:ext xmlns:c16="http://schemas.microsoft.com/office/drawing/2014/chart" uri="{C3380CC4-5D6E-409C-BE32-E72D297353CC}">
              <c16:uniqueId val="{00000000-321F-41BC-A7E1-6CD29F2FD764}"/>
            </c:ext>
          </c:extLst>
        </c:ser>
        <c:ser>
          <c:idx val="2"/>
          <c:order val="1"/>
          <c:tx>
            <c:strRef>
              <c:f>Tabelle1!$A$4</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Tabelle1!$B$4:$P$4</c:f>
              <c:numCache>
                <c:formatCode>0%</c:formatCode>
                <c:ptCount val="15"/>
                <c:pt idx="0">
                  <c:v>0.78</c:v>
                </c:pt>
                <c:pt idx="1">
                  <c:v>0.66</c:v>
                </c:pt>
                <c:pt idx="2">
                  <c:v>0.67</c:v>
                </c:pt>
                <c:pt idx="3">
                  <c:v>0.78</c:v>
                </c:pt>
                <c:pt idx="4">
                  <c:v>0.76</c:v>
                </c:pt>
                <c:pt idx="5">
                  <c:v>0.69</c:v>
                </c:pt>
                <c:pt idx="6">
                  <c:v>0.78</c:v>
                </c:pt>
                <c:pt idx="7">
                  <c:v>0.75</c:v>
                </c:pt>
                <c:pt idx="8">
                  <c:v>0.82</c:v>
                </c:pt>
                <c:pt idx="9">
                  <c:v>0.8</c:v>
                </c:pt>
                <c:pt idx="10">
                  <c:v>0.82</c:v>
                </c:pt>
                <c:pt idx="11">
                  <c:v>0.68</c:v>
                </c:pt>
                <c:pt idx="12">
                  <c:v>0.77</c:v>
                </c:pt>
                <c:pt idx="13">
                  <c:v>0.69</c:v>
                </c:pt>
                <c:pt idx="14">
                  <c:v>0.7</c:v>
                </c:pt>
              </c:numCache>
            </c:numRef>
          </c:val>
          <c:extLst>
            <c:ext xmlns:c16="http://schemas.microsoft.com/office/drawing/2014/chart" uri="{C3380CC4-5D6E-409C-BE32-E72D297353CC}">
              <c16:uniqueId val="{00000001-321F-41BC-A7E1-6CD29F2FD764}"/>
            </c:ext>
          </c:extLst>
        </c:ser>
        <c:ser>
          <c:idx val="3"/>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Tabelle1!$B$5:$P$5</c:f>
              <c:numCache>
                <c:formatCode>0%</c:formatCode>
                <c:ptCount val="15"/>
                <c:pt idx="1">
                  <c:v>0.02</c:v>
                </c:pt>
                <c:pt idx="4">
                  <c:v>0.01</c:v>
                </c:pt>
                <c:pt idx="5">
                  <c:v>0.01</c:v>
                </c:pt>
                <c:pt idx="7">
                  <c:v>0.01</c:v>
                </c:pt>
                <c:pt idx="8">
                  <c:v>0.01</c:v>
                </c:pt>
                <c:pt idx="9">
                  <c:v>0.01</c:v>
                </c:pt>
                <c:pt idx="10">
                  <c:v>0.01</c:v>
                </c:pt>
                <c:pt idx="12">
                  <c:v>0.02</c:v>
                </c:pt>
                <c:pt idx="13">
                  <c:v>0.03</c:v>
                </c:pt>
                <c:pt idx="14">
                  <c:v>0.02</c:v>
                </c:pt>
              </c:numCache>
            </c:numRef>
          </c:val>
          <c:extLst>
            <c:ext xmlns:c16="http://schemas.microsoft.com/office/drawing/2014/chart" uri="{C3380CC4-5D6E-409C-BE32-E72D297353CC}">
              <c16:uniqueId val="{00000002-321F-41BC-A7E1-6CD29F2FD764}"/>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952365795362071"/>
        </c:manualLayout>
      </c:layout>
      <c:barChart>
        <c:barDir val="col"/>
        <c:grouping val="percentStacked"/>
        <c:varyColors val="0"/>
        <c:ser>
          <c:idx val="0"/>
          <c:order val="0"/>
          <c:tx>
            <c:strRef>
              <c:f>Tabelle1!$A$3</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Tabelle1!$B$3:$P$3</c:f>
              <c:numCache>
                <c:formatCode>0%</c:formatCode>
                <c:ptCount val="15"/>
                <c:pt idx="0">
                  <c:v>0.49</c:v>
                </c:pt>
                <c:pt idx="1">
                  <c:v>0.35</c:v>
                </c:pt>
                <c:pt idx="2">
                  <c:v>0.34</c:v>
                </c:pt>
                <c:pt idx="3">
                  <c:v>0.55000000000000004</c:v>
                </c:pt>
                <c:pt idx="4">
                  <c:v>0.44</c:v>
                </c:pt>
                <c:pt idx="5">
                  <c:v>0.2</c:v>
                </c:pt>
                <c:pt idx="6">
                  <c:v>0.44</c:v>
                </c:pt>
                <c:pt idx="7">
                  <c:v>0.3</c:v>
                </c:pt>
                <c:pt idx="8">
                  <c:v>0.32</c:v>
                </c:pt>
                <c:pt idx="9">
                  <c:v>0.39</c:v>
                </c:pt>
                <c:pt idx="10">
                  <c:v>0.21</c:v>
                </c:pt>
                <c:pt idx="11">
                  <c:v>0.39</c:v>
                </c:pt>
                <c:pt idx="12">
                  <c:v>0.36</c:v>
                </c:pt>
                <c:pt idx="13">
                  <c:v>0.28000000000000003</c:v>
                </c:pt>
                <c:pt idx="14">
                  <c:v>0.46</c:v>
                </c:pt>
              </c:numCache>
            </c:numRef>
          </c:val>
          <c:extLst xmlns:c15="http://schemas.microsoft.com/office/drawing/2012/chart">
            <c:ext xmlns:c16="http://schemas.microsoft.com/office/drawing/2014/chart" uri="{C3380CC4-5D6E-409C-BE32-E72D297353CC}">
              <c16:uniqueId val="{00000003-169D-4844-88E8-F4A176C83D7D}"/>
            </c:ext>
          </c:extLst>
        </c:ser>
        <c:ser>
          <c:idx val="1"/>
          <c:order val="1"/>
          <c:tx>
            <c:strRef>
              <c:f>Tabelle1!$A$4</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Tabelle1!$B$4:$P$4</c:f>
              <c:numCache>
                <c:formatCode>0%</c:formatCode>
                <c:ptCount val="15"/>
                <c:pt idx="0">
                  <c:v>0.5</c:v>
                </c:pt>
                <c:pt idx="1">
                  <c:v>0.64</c:v>
                </c:pt>
                <c:pt idx="2">
                  <c:v>0.66</c:v>
                </c:pt>
                <c:pt idx="3">
                  <c:v>0.43</c:v>
                </c:pt>
                <c:pt idx="4">
                  <c:v>0.56000000000000005</c:v>
                </c:pt>
                <c:pt idx="5">
                  <c:v>0.78</c:v>
                </c:pt>
                <c:pt idx="6">
                  <c:v>0.54</c:v>
                </c:pt>
                <c:pt idx="7">
                  <c:v>0.69</c:v>
                </c:pt>
                <c:pt idx="8">
                  <c:v>0.66</c:v>
                </c:pt>
                <c:pt idx="9">
                  <c:v>0.57999999999999996</c:v>
                </c:pt>
                <c:pt idx="10">
                  <c:v>0.79</c:v>
                </c:pt>
                <c:pt idx="11">
                  <c:v>0.51</c:v>
                </c:pt>
                <c:pt idx="12">
                  <c:v>0.49</c:v>
                </c:pt>
                <c:pt idx="13">
                  <c:v>0.6</c:v>
                </c:pt>
                <c:pt idx="14">
                  <c:v>0.42</c:v>
                </c:pt>
              </c:numCache>
            </c:numRef>
          </c:val>
          <c:extLst>
            <c:ext xmlns:c16="http://schemas.microsoft.com/office/drawing/2014/chart" uri="{C3380CC4-5D6E-409C-BE32-E72D297353CC}">
              <c16:uniqueId val="{00000000-169D-4844-88E8-F4A176C83D7D}"/>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Tabelle1!$B$5:$P$5</c:f>
              <c:numCache>
                <c:formatCode>0%</c:formatCode>
                <c:ptCount val="15"/>
                <c:pt idx="0">
                  <c:v>0.01</c:v>
                </c:pt>
                <c:pt idx="1">
                  <c:v>0.01</c:v>
                </c:pt>
                <c:pt idx="3">
                  <c:v>0.02</c:v>
                </c:pt>
                <c:pt idx="5">
                  <c:v>0.01</c:v>
                </c:pt>
                <c:pt idx="6">
                  <c:v>0.02</c:v>
                </c:pt>
                <c:pt idx="7">
                  <c:v>0.01</c:v>
                </c:pt>
                <c:pt idx="8">
                  <c:v>0.01</c:v>
                </c:pt>
                <c:pt idx="9">
                  <c:v>0.03</c:v>
                </c:pt>
                <c:pt idx="11">
                  <c:v>0.1</c:v>
                </c:pt>
                <c:pt idx="12">
                  <c:v>0.14000000000000001</c:v>
                </c:pt>
                <c:pt idx="13">
                  <c:v>0.12</c:v>
                </c:pt>
                <c:pt idx="14">
                  <c:v>0.12</c:v>
                </c:pt>
              </c:numCache>
            </c:numRef>
          </c:val>
          <c:extLst>
            <c:ext xmlns:c16="http://schemas.microsoft.com/office/drawing/2014/chart" uri="{C3380CC4-5D6E-409C-BE32-E72D297353CC}">
              <c16:uniqueId val="{00000001-169D-4844-88E8-F4A176C83D7D}"/>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5889814814815"/>
          <c:y val="3.1091216615080425E-2"/>
          <c:w val="0.47320805555555556"/>
          <c:h val="0.83895750832129246"/>
        </c:manualLayout>
      </c:layout>
      <c:barChart>
        <c:barDir val="bar"/>
        <c:grouping val="clustered"/>
        <c:varyColors val="0"/>
        <c:ser>
          <c:idx val="0"/>
          <c:order val="0"/>
          <c:tx>
            <c:strRef>
              <c:f>Tabelle1!$B$1</c:f>
              <c:strCache>
                <c:ptCount val="1"/>
                <c:pt idx="0">
                  <c:v>2024 (1'200)</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Tabelle1!$A$2:$A$15</c:f>
              <c:strCache>
                <c:ptCount val="14"/>
                <c:pt idx="0">
                  <c:v>Vous l'avez lu dans un journal / une revue spécialisée</c:v>
                </c:pt>
                <c:pt idx="1">
                  <c:v>Vous l'avez lu ou entendu sur Internet ou sur les réseaux sociaux</c:v>
                </c:pt>
                <c:pt idx="2">
                  <c:v>Un médecin vous en a parlé</c:v>
                </c:pt>
                <c:pt idx="3">
                  <c:v>Vous l'avez vu au journal télévisé</c:v>
                </c:pt>
                <c:pt idx="4">
                  <c:v>Place de travail / études / école</c:v>
                </c:pt>
                <c:pt idx="5">
                  <c:v>Un membre de votre famille ou un ami vous en a parlé</c:v>
                </c:pt>
                <c:pt idx="6">
                  <c:v>Vous l'avez entendu à la radio</c:v>
                </c:pt>
                <c:pt idx="7">
                  <c:v>Vous avez vu une annonce à la télévision</c:v>
                </c:pt>
                <c:pt idx="8">
                  <c:v>Un pharmacien vous en a parlé</c:v>
                </c:pt>
                <c:pt idx="9">
                  <c:v>Vous avez vu une brochure ou une affiche à ce sujet</c:v>
                </c:pt>
                <c:pt idx="10">
                  <c:v>Un autre professionnel de la santé vous en a parlé</c:v>
                </c:pt>
                <c:pt idx="11">
                  <c:v>Vous êtes vous-même un professionnel</c:v>
                </c:pt>
                <c:pt idx="12">
                  <c:v>Est une connaissance générale</c:v>
                </c:pt>
                <c:pt idx="13">
                  <c:v>Ne sait pas/pas de réponse</c:v>
                </c:pt>
              </c:strCache>
            </c:strRef>
          </c:cat>
          <c:val>
            <c:numRef>
              <c:f>Tabelle1!$B$2:$B$15</c:f>
              <c:numCache>
                <c:formatCode>0%</c:formatCode>
                <c:ptCount val="14"/>
                <c:pt idx="0">
                  <c:v>0.33</c:v>
                </c:pt>
                <c:pt idx="1">
                  <c:v>0.2</c:v>
                </c:pt>
                <c:pt idx="2">
                  <c:v>0.2</c:v>
                </c:pt>
                <c:pt idx="3">
                  <c:v>0.15</c:v>
                </c:pt>
                <c:pt idx="4">
                  <c:v>0.13</c:v>
                </c:pt>
                <c:pt idx="5">
                  <c:v>0.13</c:v>
                </c:pt>
                <c:pt idx="6">
                  <c:v>0.1</c:v>
                </c:pt>
                <c:pt idx="7">
                  <c:v>7.0000000000000007E-2</c:v>
                </c:pt>
                <c:pt idx="8">
                  <c:v>0.05</c:v>
                </c:pt>
                <c:pt idx="9">
                  <c:v>0.05</c:v>
                </c:pt>
                <c:pt idx="10">
                  <c:v>0.04</c:v>
                </c:pt>
                <c:pt idx="11">
                  <c:v>0.01</c:v>
                </c:pt>
                <c:pt idx="12">
                  <c:v>0.01</c:v>
                </c:pt>
                <c:pt idx="13">
                  <c:v>7.0000000000000007E-2</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51490740740742"/>
          <c:y val="3.1091216615080425E-2"/>
          <c:w val="0.56728212962962965"/>
          <c:h val="0.80977885719491804"/>
        </c:manualLayout>
      </c:layout>
      <c:barChart>
        <c:barDir val="bar"/>
        <c:grouping val="clustered"/>
        <c:varyColors val="0"/>
        <c:ser>
          <c:idx val="0"/>
          <c:order val="0"/>
          <c:tx>
            <c:strRef>
              <c:f>Tabelle1!$B$1</c:f>
              <c:strCache>
                <c:ptCount val="1"/>
                <c:pt idx="0">
                  <c:v>2024 (1'200)</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Vous l'avez lu dans un journal / une revue spécialisée</c:v>
                </c:pt>
                <c:pt idx="1">
                  <c:v>Vous l'avez lu ou entendu sur Internet ou sur les réseaux sociaux</c:v>
                </c:pt>
                <c:pt idx="2">
                  <c:v>Un médecin vous en a parlé</c:v>
                </c:pt>
                <c:pt idx="3">
                  <c:v>Vous l'avez vu au journal télévisé</c:v>
                </c:pt>
                <c:pt idx="4">
                  <c:v>Place de travail / études / école</c:v>
                </c:pt>
                <c:pt idx="5">
                  <c:v>Un membre de votre famille ou un ami vous en a parlé</c:v>
                </c:pt>
                <c:pt idx="6">
                  <c:v>Vous l'avez entendu à la radio</c:v>
                </c:pt>
                <c:pt idx="7">
                  <c:v>Vous avez vu une annonce à la télévision</c:v>
                </c:pt>
                <c:pt idx="8">
                  <c:v>Un pharmacien vous en a parlé</c:v>
                </c:pt>
                <c:pt idx="9">
                  <c:v>Vous avez vu une brochure ou une affiche à ce sujet</c:v>
                </c:pt>
                <c:pt idx="10">
                  <c:v>Un autre professionnel de la santé vous en a parlé</c:v>
                </c:pt>
                <c:pt idx="11">
                  <c:v>Vous êtes vous-même un professionnel</c:v>
                </c:pt>
                <c:pt idx="12">
                  <c:v>Est une connaissance générale</c:v>
                </c:pt>
                <c:pt idx="13">
                  <c:v>Autre</c:v>
                </c:pt>
                <c:pt idx="14">
                  <c:v>Ne sait pas</c:v>
                </c:pt>
              </c:strCache>
            </c:strRef>
          </c:cat>
          <c:val>
            <c:numRef>
              <c:f>Tabelle1!$B$2:$B$16</c:f>
              <c:numCache>
                <c:formatCode>0%</c:formatCode>
                <c:ptCount val="15"/>
                <c:pt idx="0">
                  <c:v>0.33</c:v>
                </c:pt>
                <c:pt idx="1">
                  <c:v>0.2</c:v>
                </c:pt>
                <c:pt idx="2">
                  <c:v>0.2</c:v>
                </c:pt>
                <c:pt idx="3">
                  <c:v>0.15</c:v>
                </c:pt>
                <c:pt idx="4">
                  <c:v>0.13</c:v>
                </c:pt>
                <c:pt idx="5">
                  <c:v>0.13</c:v>
                </c:pt>
                <c:pt idx="6">
                  <c:v>0.1</c:v>
                </c:pt>
                <c:pt idx="7">
                  <c:v>7.0000000000000007E-2</c:v>
                </c:pt>
                <c:pt idx="8">
                  <c:v>0.05</c:v>
                </c:pt>
                <c:pt idx="9">
                  <c:v>0.05</c:v>
                </c:pt>
                <c:pt idx="10">
                  <c:v>0.04</c:v>
                </c:pt>
                <c:pt idx="11">
                  <c:v>0.01</c:v>
                </c:pt>
                <c:pt idx="12">
                  <c:v>0.01</c:v>
                </c:pt>
                <c:pt idx="14">
                  <c:v>7.0000000000000007E-2</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(347)</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Vous l'avez lu dans un journal / une revue spécialisée</c:v>
                </c:pt>
                <c:pt idx="1">
                  <c:v>Vous l'avez lu ou entendu sur Internet ou sur les réseaux sociaux</c:v>
                </c:pt>
                <c:pt idx="2">
                  <c:v>Un médecin vous en a parlé</c:v>
                </c:pt>
                <c:pt idx="3">
                  <c:v>Vous l'avez vu au journal télévisé</c:v>
                </c:pt>
                <c:pt idx="4">
                  <c:v>Place de travail / études / école</c:v>
                </c:pt>
                <c:pt idx="5">
                  <c:v>Un membre de votre famille ou un ami vous en a parlé</c:v>
                </c:pt>
                <c:pt idx="6">
                  <c:v>Vous l'avez entendu à la radio</c:v>
                </c:pt>
                <c:pt idx="7">
                  <c:v>Vous avez vu une annonce à la télévision</c:v>
                </c:pt>
                <c:pt idx="8">
                  <c:v>Un pharmacien vous en a parlé</c:v>
                </c:pt>
                <c:pt idx="9">
                  <c:v>Vous avez vu une brochure ou une affiche à ce sujet</c:v>
                </c:pt>
                <c:pt idx="10">
                  <c:v>Un autre professionnel de la santé vous en a parlé</c:v>
                </c:pt>
                <c:pt idx="11">
                  <c:v>Vous êtes vous-même un professionnel</c:v>
                </c:pt>
                <c:pt idx="12">
                  <c:v>Est une connaissance générale</c:v>
                </c:pt>
                <c:pt idx="13">
                  <c:v>Autre</c:v>
                </c:pt>
                <c:pt idx="14">
                  <c:v>Ne sait pas</c:v>
                </c:pt>
              </c:strCache>
            </c:strRef>
          </c:cat>
          <c:val>
            <c:numRef>
              <c:f>Tabelle1!$C$2:$C$16</c:f>
              <c:numCache>
                <c:formatCode>0%</c:formatCode>
                <c:ptCount val="15"/>
                <c:pt idx="0">
                  <c:v>0.42</c:v>
                </c:pt>
                <c:pt idx="1">
                  <c:v>0.19</c:v>
                </c:pt>
                <c:pt idx="2">
                  <c:v>0.05</c:v>
                </c:pt>
                <c:pt idx="3">
                  <c:v>0.13</c:v>
                </c:pt>
                <c:pt idx="4">
                  <c:v>0.1</c:v>
                </c:pt>
                <c:pt idx="5">
                  <c:v>0.05</c:v>
                </c:pt>
                <c:pt idx="6">
                  <c:v>0.06</c:v>
                </c:pt>
                <c:pt idx="7">
                  <c:v>0.06</c:v>
                </c:pt>
                <c:pt idx="9">
                  <c:v>0.04</c:v>
                </c:pt>
                <c:pt idx="10">
                  <c:v>0.01</c:v>
                </c:pt>
                <c:pt idx="13">
                  <c:v>0.02</c:v>
                </c:pt>
                <c:pt idx="14">
                  <c:v>0.09</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(400)</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Vous l'avez lu dans un journal / une revue spécialisée</c:v>
                </c:pt>
                <c:pt idx="1">
                  <c:v>Vous l'avez lu ou entendu sur Internet ou sur les réseaux sociaux</c:v>
                </c:pt>
                <c:pt idx="2">
                  <c:v>Un médecin vous en a parlé</c:v>
                </c:pt>
                <c:pt idx="3">
                  <c:v>Vous l'avez vu au journal télévisé</c:v>
                </c:pt>
                <c:pt idx="4">
                  <c:v>Place de travail / études / école</c:v>
                </c:pt>
                <c:pt idx="5">
                  <c:v>Un membre de votre famille ou un ami vous en a parlé</c:v>
                </c:pt>
                <c:pt idx="6">
                  <c:v>Vous l'avez entendu à la radio</c:v>
                </c:pt>
                <c:pt idx="7">
                  <c:v>Vous avez vu une annonce à la télévision</c:v>
                </c:pt>
                <c:pt idx="8">
                  <c:v>Un pharmacien vous en a parlé</c:v>
                </c:pt>
                <c:pt idx="9">
                  <c:v>Vous avez vu une brochure ou une affiche à ce sujet</c:v>
                </c:pt>
                <c:pt idx="10">
                  <c:v>Un autre professionnel de la santé vous en a parlé</c:v>
                </c:pt>
                <c:pt idx="11">
                  <c:v>Vous êtes vous-même un professionnel</c:v>
                </c:pt>
                <c:pt idx="12">
                  <c:v>Est une connaissance générale</c:v>
                </c:pt>
                <c:pt idx="13">
                  <c:v>Autre</c:v>
                </c:pt>
                <c:pt idx="14">
                  <c:v>Ne sait pas</c:v>
                </c:pt>
              </c:strCache>
            </c:strRef>
          </c:cat>
          <c:val>
            <c:numRef>
              <c:f>Tabelle1!$D$2:$D$16</c:f>
              <c:numCache>
                <c:formatCode>0%</c:formatCode>
                <c:ptCount val="15"/>
                <c:pt idx="0">
                  <c:v>0.42</c:v>
                </c:pt>
                <c:pt idx="1">
                  <c:v>0.19</c:v>
                </c:pt>
                <c:pt idx="2">
                  <c:v>0.15</c:v>
                </c:pt>
                <c:pt idx="3">
                  <c:v>0.2</c:v>
                </c:pt>
                <c:pt idx="4">
                  <c:v>0.08</c:v>
                </c:pt>
                <c:pt idx="5">
                  <c:v>0.18</c:v>
                </c:pt>
                <c:pt idx="6">
                  <c:v>0.05</c:v>
                </c:pt>
                <c:pt idx="7">
                  <c:v>0.15</c:v>
                </c:pt>
                <c:pt idx="8">
                  <c:v>0.01</c:v>
                </c:pt>
                <c:pt idx="9">
                  <c:v>0.05</c:v>
                </c:pt>
                <c:pt idx="10">
                  <c:v>7.0000000000000007E-2</c:v>
                </c:pt>
                <c:pt idx="14">
                  <c:v>0.04</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(511)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Vous l'avez lu dans un journal / une revue spécialisée</c:v>
                </c:pt>
                <c:pt idx="1">
                  <c:v>Vous l'avez lu ou entendu sur Internet ou sur les réseaux sociaux</c:v>
                </c:pt>
                <c:pt idx="2">
                  <c:v>Un médecin vous en a parlé</c:v>
                </c:pt>
                <c:pt idx="3">
                  <c:v>Vous l'avez vu au journal télévisé</c:v>
                </c:pt>
                <c:pt idx="4">
                  <c:v>Place de travail / études / école</c:v>
                </c:pt>
                <c:pt idx="5">
                  <c:v>Un membre de votre famille ou un ami vous en a parlé</c:v>
                </c:pt>
                <c:pt idx="6">
                  <c:v>Vous l'avez entendu à la radio</c:v>
                </c:pt>
                <c:pt idx="7">
                  <c:v>Vous avez vu une annonce à la télévision</c:v>
                </c:pt>
                <c:pt idx="8">
                  <c:v>Un pharmacien vous en a parlé</c:v>
                </c:pt>
                <c:pt idx="9">
                  <c:v>Vous avez vu une brochure ou une affiche à ce sujet</c:v>
                </c:pt>
                <c:pt idx="10">
                  <c:v>Un autre professionnel de la santé vous en a parlé</c:v>
                </c:pt>
                <c:pt idx="11">
                  <c:v>Vous êtes vous-même un professionnel</c:v>
                </c:pt>
                <c:pt idx="12">
                  <c:v>Est une connaissance générale</c:v>
                </c:pt>
                <c:pt idx="13">
                  <c:v>Autre</c:v>
                </c:pt>
                <c:pt idx="14">
                  <c:v>Ne sait pas</c:v>
                </c:pt>
              </c:strCache>
            </c:strRef>
          </c:cat>
          <c:val>
            <c:numRef>
              <c:f>Tabelle1!$E$2:$E$16</c:f>
              <c:numCache>
                <c:formatCode>0%</c:formatCode>
                <c:ptCount val="15"/>
                <c:pt idx="0">
                  <c:v>0.45</c:v>
                </c:pt>
                <c:pt idx="1">
                  <c:v>0.13</c:v>
                </c:pt>
                <c:pt idx="2">
                  <c:v>0.12</c:v>
                </c:pt>
                <c:pt idx="3">
                  <c:v>0.2</c:v>
                </c:pt>
                <c:pt idx="4">
                  <c:v>0.13</c:v>
                </c:pt>
                <c:pt idx="5">
                  <c:v>7.0000000000000007E-2</c:v>
                </c:pt>
                <c:pt idx="6">
                  <c:v>0.09</c:v>
                </c:pt>
                <c:pt idx="7">
                  <c:v>0.1</c:v>
                </c:pt>
                <c:pt idx="8">
                  <c:v>0.04</c:v>
                </c:pt>
                <c:pt idx="9">
                  <c:v>0.05</c:v>
                </c:pt>
                <c:pt idx="10">
                  <c:v>0.04</c:v>
                </c:pt>
                <c:pt idx="13">
                  <c:v>0.02</c:v>
                </c:pt>
                <c:pt idx="14">
                  <c:v>0.05</c:v>
                </c:pt>
              </c:numCache>
            </c:numRef>
          </c:val>
          <c:extLst>
            <c:ext xmlns:c16="http://schemas.microsoft.com/office/drawing/2014/chart" uri="{C3380CC4-5D6E-409C-BE32-E72D297353CC}">
              <c16:uniqueId val="{00000006-F656-4AA8-A610-C6A117699D3E}"/>
            </c:ext>
          </c:extLst>
        </c:ser>
        <c:ser>
          <c:idx val="4"/>
          <c:order val="4"/>
          <c:tx>
            <c:strRef>
              <c:f>Tabelle1!$F$1</c:f>
              <c:strCache>
                <c:ptCount val="1"/>
                <c:pt idx="0">
                  <c:v>2016 (451)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Vous l'avez lu dans un journal / une revue spécialisée</c:v>
                </c:pt>
                <c:pt idx="1">
                  <c:v>Vous l'avez lu ou entendu sur Internet ou sur les réseaux sociaux</c:v>
                </c:pt>
                <c:pt idx="2">
                  <c:v>Un médecin vous en a parlé</c:v>
                </c:pt>
                <c:pt idx="3">
                  <c:v>Vous l'avez vu au journal télévisé</c:v>
                </c:pt>
                <c:pt idx="4">
                  <c:v>Place de travail / études / école</c:v>
                </c:pt>
                <c:pt idx="5">
                  <c:v>Un membre de votre famille ou un ami vous en a parlé</c:v>
                </c:pt>
                <c:pt idx="6">
                  <c:v>Vous l'avez entendu à la radio</c:v>
                </c:pt>
                <c:pt idx="7">
                  <c:v>Vous avez vu une annonce à la télévision</c:v>
                </c:pt>
                <c:pt idx="8">
                  <c:v>Un pharmacien vous en a parlé</c:v>
                </c:pt>
                <c:pt idx="9">
                  <c:v>Vous avez vu une brochure ou une affiche à ce sujet</c:v>
                </c:pt>
                <c:pt idx="10">
                  <c:v>Un autre professionnel de la santé vous en a parlé</c:v>
                </c:pt>
                <c:pt idx="11">
                  <c:v>Vous êtes vous-même un professionnel</c:v>
                </c:pt>
                <c:pt idx="12">
                  <c:v>Est une connaissance générale</c:v>
                </c:pt>
                <c:pt idx="13">
                  <c:v>Autre</c:v>
                </c:pt>
                <c:pt idx="14">
                  <c:v>Ne sait pas</c:v>
                </c:pt>
              </c:strCache>
            </c:strRef>
          </c:cat>
          <c:val>
            <c:numRef>
              <c:f>Tabelle1!$F$2:$F$16</c:f>
              <c:numCache>
                <c:formatCode>0%</c:formatCode>
                <c:ptCount val="15"/>
                <c:pt idx="0">
                  <c:v>0.48</c:v>
                </c:pt>
                <c:pt idx="1">
                  <c:v>0.11</c:v>
                </c:pt>
                <c:pt idx="2">
                  <c:v>0.08</c:v>
                </c:pt>
                <c:pt idx="3">
                  <c:v>0.18</c:v>
                </c:pt>
                <c:pt idx="4">
                  <c:v>0.1</c:v>
                </c:pt>
                <c:pt idx="5">
                  <c:v>0.14000000000000001</c:v>
                </c:pt>
                <c:pt idx="6">
                  <c:v>0.06</c:v>
                </c:pt>
                <c:pt idx="7">
                  <c:v>0.09</c:v>
                </c:pt>
                <c:pt idx="8">
                  <c:v>0.01</c:v>
                </c:pt>
                <c:pt idx="9">
                  <c:v>0.04</c:v>
                </c:pt>
                <c:pt idx="10">
                  <c:v>0.02</c:v>
                </c:pt>
                <c:pt idx="13">
                  <c:v>0.02</c:v>
                </c:pt>
                <c:pt idx="14">
                  <c:v>0.05</c:v>
                </c:pt>
              </c:numCache>
            </c:numRef>
          </c:val>
          <c:extLst>
            <c:ext xmlns:c16="http://schemas.microsoft.com/office/drawing/2014/chart" uri="{C3380CC4-5D6E-409C-BE32-E72D297353CC}">
              <c16:uniqueId val="{00000006-A06F-4DF0-823C-C3C153A4B6F9}"/>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6574314814814816"/>
          <c:y val="0.92150940655130331"/>
          <c:w val="0.39928870370370373"/>
          <c:h val="4.677564712361688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(1'200)</c:v>
                </c:pt>
                <c:pt idx="1">
                  <c:v>2022 (347)</c:v>
                </c:pt>
                <c:pt idx="2">
                  <c:v>2020 (400)</c:v>
                </c:pt>
                <c:pt idx="3">
                  <c:v>2018 (511)</c:v>
                </c:pt>
                <c:pt idx="4">
                  <c:v>2016 (451)</c:v>
                </c:pt>
              </c:strCache>
            </c:strRef>
          </c:cat>
          <c:val>
            <c:numRef>
              <c:f>Tabelle1!$B$2:$B$6</c:f>
              <c:numCache>
                <c:formatCode>0%</c:formatCode>
                <c:ptCount val="5"/>
                <c:pt idx="0">
                  <c:v>0.28000000000000003</c:v>
                </c:pt>
                <c:pt idx="1">
                  <c:v>0.17</c:v>
                </c:pt>
                <c:pt idx="2">
                  <c:v>0.21</c:v>
                </c:pt>
                <c:pt idx="3">
                  <c:v>0.23</c:v>
                </c:pt>
                <c:pt idx="4">
                  <c:v>0.26</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(1'200)</c:v>
                </c:pt>
                <c:pt idx="1">
                  <c:v>2022 (347)</c:v>
                </c:pt>
                <c:pt idx="2">
                  <c:v>2020 (400)</c:v>
                </c:pt>
                <c:pt idx="3">
                  <c:v>2018 (511)</c:v>
                </c:pt>
                <c:pt idx="4">
                  <c:v>2016 (451)</c:v>
                </c:pt>
              </c:strCache>
            </c:strRef>
          </c:cat>
          <c:val>
            <c:numRef>
              <c:f>Tabelle1!$C$2:$C$6</c:f>
              <c:numCache>
                <c:formatCode>0%</c:formatCode>
                <c:ptCount val="5"/>
                <c:pt idx="0">
                  <c:v>0.65</c:v>
                </c:pt>
                <c:pt idx="1">
                  <c:v>0.82</c:v>
                </c:pt>
                <c:pt idx="2">
                  <c:v>0.79</c:v>
                </c:pt>
                <c:pt idx="3">
                  <c:v>0.76</c:v>
                </c:pt>
                <c:pt idx="4">
                  <c:v>0.73</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(1'200)</c:v>
                </c:pt>
                <c:pt idx="1">
                  <c:v>2022 (347)</c:v>
                </c:pt>
                <c:pt idx="2">
                  <c:v>2020 (400)</c:v>
                </c:pt>
                <c:pt idx="3">
                  <c:v>2018 (511)</c:v>
                </c:pt>
                <c:pt idx="4">
                  <c:v>2016 (451)</c:v>
                </c:pt>
              </c:strCache>
            </c:strRef>
          </c:cat>
          <c:val>
            <c:numRef>
              <c:f>Tabelle1!$D$2:$D$6</c:f>
              <c:numCache>
                <c:formatCode>0%</c:formatCode>
                <c:ptCount val="5"/>
                <c:pt idx="0">
                  <c:v>0.06</c:v>
                </c:pt>
                <c:pt idx="1">
                  <c:v>0.01</c:v>
                </c:pt>
                <c:pt idx="3">
                  <c:v>0.01</c:v>
                </c:pt>
                <c:pt idx="4">
                  <c:v>0.01</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74062807291403732"/>
        </c:manualLayout>
      </c:layout>
      <c:barChart>
        <c:barDir val="col"/>
        <c:grouping val="percentStacked"/>
        <c:varyColors val="0"/>
        <c:ser>
          <c:idx val="0"/>
          <c:order val="0"/>
          <c:tx>
            <c:strRef>
              <c:f>Tabelle1!$A$3</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(353)</c:v>
                  </c:pt>
                  <c:pt idx="1">
                    <c:v>Romandie (83)</c:v>
                  </c:pt>
                  <c:pt idx="2">
                    <c:v>Tessin (15)</c:v>
                  </c:pt>
                  <c:pt idx="3">
                    <c:v>Suisse alémanique (398)</c:v>
                  </c:pt>
                  <c:pt idx="4">
                    <c:v>Romandie (105)</c:v>
                  </c:pt>
                  <c:pt idx="5">
                    <c:v>Tessin (9)</c:v>
                  </c:pt>
                  <c:pt idx="6">
                    <c:v>Suisse alémanique (314)</c:v>
                  </c:pt>
                  <c:pt idx="7">
                    <c:v>Romandie (71)</c:v>
                  </c:pt>
                  <c:pt idx="8">
                    <c:v>Tessin (14)</c:v>
                  </c:pt>
                  <c:pt idx="9">
                    <c:v>Suisse alémanique (279)</c:v>
                  </c:pt>
                  <c:pt idx="10">
                    <c:v>Romandie (51)</c:v>
                  </c:pt>
                  <c:pt idx="11">
                    <c:v>Tessin (18)</c:v>
                  </c:pt>
                  <c:pt idx="12">
                    <c:v>Suisse alémanique (892)</c:v>
                  </c:pt>
                  <c:pt idx="13">
                    <c:v>Romandie (238)</c:v>
                  </c:pt>
                  <c:pt idx="14">
                    <c:v>Tessin (69)</c:v>
                  </c:pt>
                </c:lvl>
                <c:lvl>
                  <c:pt idx="0">
                    <c:v>2016</c:v>
                  </c:pt>
                  <c:pt idx="3">
                    <c:v>2018</c:v>
                  </c:pt>
                  <c:pt idx="6">
                    <c:v>2020</c:v>
                  </c:pt>
                  <c:pt idx="9">
                    <c:v>2022</c:v>
                  </c:pt>
                  <c:pt idx="12">
                    <c:v>2024</c:v>
                  </c:pt>
                </c:lvl>
              </c:multiLvlStrCache>
            </c:multiLvlStrRef>
          </c:cat>
          <c:val>
            <c:numRef>
              <c:f>Tabelle1!$B$3:$P$3</c:f>
              <c:numCache>
                <c:formatCode>0%</c:formatCode>
                <c:ptCount val="15"/>
                <c:pt idx="0">
                  <c:v>0.26</c:v>
                </c:pt>
                <c:pt idx="1">
                  <c:v>0.33</c:v>
                </c:pt>
                <c:pt idx="2">
                  <c:v>0.09</c:v>
                </c:pt>
                <c:pt idx="3">
                  <c:v>0.25</c:v>
                </c:pt>
                <c:pt idx="4">
                  <c:v>0.17</c:v>
                </c:pt>
                <c:pt idx="5">
                  <c:v>0.2</c:v>
                </c:pt>
                <c:pt idx="6">
                  <c:v>0.23</c:v>
                </c:pt>
                <c:pt idx="7">
                  <c:v>0.13</c:v>
                </c:pt>
                <c:pt idx="8">
                  <c:v>0.09</c:v>
                </c:pt>
                <c:pt idx="9">
                  <c:v>0.19</c:v>
                </c:pt>
                <c:pt idx="10">
                  <c:v>0.14000000000000001</c:v>
                </c:pt>
                <c:pt idx="11">
                  <c:v>7.0000000000000007E-2</c:v>
                </c:pt>
                <c:pt idx="12">
                  <c:v>0.28000000000000003</c:v>
                </c:pt>
                <c:pt idx="13">
                  <c:v>0.3</c:v>
                </c:pt>
                <c:pt idx="14">
                  <c:v>0.3</c:v>
                </c:pt>
              </c:numCache>
            </c:numRef>
          </c:val>
          <c:extLst xmlns:c15="http://schemas.microsoft.com/office/drawing/2012/chart">
            <c:ext xmlns:c16="http://schemas.microsoft.com/office/drawing/2014/chart" uri="{C3380CC4-5D6E-409C-BE32-E72D297353CC}">
              <c16:uniqueId val="{00000003-FD0E-403B-A4D0-E40E2F1FD642}"/>
            </c:ext>
          </c:extLst>
        </c:ser>
        <c:ser>
          <c:idx val="1"/>
          <c:order val="1"/>
          <c:tx>
            <c:strRef>
              <c:f>Tabelle1!$A$4</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(353)</c:v>
                  </c:pt>
                  <c:pt idx="1">
                    <c:v>Romandie (83)</c:v>
                  </c:pt>
                  <c:pt idx="2">
                    <c:v>Tessin (15)</c:v>
                  </c:pt>
                  <c:pt idx="3">
                    <c:v>Suisse alémanique (398)</c:v>
                  </c:pt>
                  <c:pt idx="4">
                    <c:v>Romandie (105)</c:v>
                  </c:pt>
                  <c:pt idx="5">
                    <c:v>Tessin (9)</c:v>
                  </c:pt>
                  <c:pt idx="6">
                    <c:v>Suisse alémanique (314)</c:v>
                  </c:pt>
                  <c:pt idx="7">
                    <c:v>Romandie (71)</c:v>
                  </c:pt>
                  <c:pt idx="8">
                    <c:v>Tessin (14)</c:v>
                  </c:pt>
                  <c:pt idx="9">
                    <c:v>Suisse alémanique (279)</c:v>
                  </c:pt>
                  <c:pt idx="10">
                    <c:v>Romandie (51)</c:v>
                  </c:pt>
                  <c:pt idx="11">
                    <c:v>Tessin (18)</c:v>
                  </c:pt>
                  <c:pt idx="12">
                    <c:v>Suisse alémanique (892)</c:v>
                  </c:pt>
                  <c:pt idx="13">
                    <c:v>Romandie (238)</c:v>
                  </c:pt>
                  <c:pt idx="14">
                    <c:v>Tessin (69)</c:v>
                  </c:pt>
                </c:lvl>
                <c:lvl>
                  <c:pt idx="0">
                    <c:v>2016</c:v>
                  </c:pt>
                  <c:pt idx="3">
                    <c:v>2018</c:v>
                  </c:pt>
                  <c:pt idx="6">
                    <c:v>2020</c:v>
                  </c:pt>
                  <c:pt idx="9">
                    <c:v>2022</c:v>
                  </c:pt>
                  <c:pt idx="12">
                    <c:v>2024</c:v>
                  </c:pt>
                </c:lvl>
              </c:multiLvlStrCache>
            </c:multiLvlStrRef>
          </c:cat>
          <c:val>
            <c:numRef>
              <c:f>Tabelle1!$B$4:$P$4</c:f>
              <c:numCache>
                <c:formatCode>0%</c:formatCode>
                <c:ptCount val="15"/>
                <c:pt idx="0">
                  <c:v>0.73</c:v>
                </c:pt>
                <c:pt idx="1">
                  <c:v>0.67</c:v>
                </c:pt>
                <c:pt idx="2">
                  <c:v>0.89</c:v>
                </c:pt>
                <c:pt idx="3">
                  <c:v>0.74</c:v>
                </c:pt>
                <c:pt idx="4">
                  <c:v>0.82</c:v>
                </c:pt>
                <c:pt idx="5">
                  <c:v>0.8</c:v>
                </c:pt>
                <c:pt idx="6">
                  <c:v>0.77</c:v>
                </c:pt>
                <c:pt idx="7">
                  <c:v>0.86</c:v>
                </c:pt>
                <c:pt idx="8">
                  <c:v>0.91</c:v>
                </c:pt>
                <c:pt idx="9">
                  <c:v>0.8</c:v>
                </c:pt>
                <c:pt idx="10">
                  <c:v>0.86</c:v>
                </c:pt>
                <c:pt idx="11">
                  <c:v>0.93</c:v>
                </c:pt>
                <c:pt idx="12">
                  <c:v>0.66</c:v>
                </c:pt>
                <c:pt idx="13">
                  <c:v>0.65</c:v>
                </c:pt>
                <c:pt idx="14">
                  <c:v>0.6</c:v>
                </c:pt>
              </c:numCache>
            </c:numRef>
          </c:val>
          <c:extLst>
            <c:ext xmlns:c16="http://schemas.microsoft.com/office/drawing/2014/chart" uri="{C3380CC4-5D6E-409C-BE32-E72D297353CC}">
              <c16:uniqueId val="{00000000-FD0E-403B-A4D0-E40E2F1FD642}"/>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(353)</c:v>
                  </c:pt>
                  <c:pt idx="1">
                    <c:v>Romandie (83)</c:v>
                  </c:pt>
                  <c:pt idx="2">
                    <c:v>Tessin (15)</c:v>
                  </c:pt>
                  <c:pt idx="3">
                    <c:v>Suisse alémanique (398)</c:v>
                  </c:pt>
                  <c:pt idx="4">
                    <c:v>Romandie (105)</c:v>
                  </c:pt>
                  <c:pt idx="5">
                    <c:v>Tessin (9)</c:v>
                  </c:pt>
                  <c:pt idx="6">
                    <c:v>Suisse alémanique (314)</c:v>
                  </c:pt>
                  <c:pt idx="7">
                    <c:v>Romandie (71)</c:v>
                  </c:pt>
                  <c:pt idx="8">
                    <c:v>Tessin (14)</c:v>
                  </c:pt>
                  <c:pt idx="9">
                    <c:v>Suisse alémanique (279)</c:v>
                  </c:pt>
                  <c:pt idx="10">
                    <c:v>Romandie (51)</c:v>
                  </c:pt>
                  <c:pt idx="11">
                    <c:v>Tessin (18)</c:v>
                  </c:pt>
                  <c:pt idx="12">
                    <c:v>Suisse alémanique (892)</c:v>
                  </c:pt>
                  <c:pt idx="13">
                    <c:v>Romandie (238)</c:v>
                  </c:pt>
                  <c:pt idx="14">
                    <c:v>Tessin (69)</c:v>
                  </c:pt>
                </c:lvl>
                <c:lvl>
                  <c:pt idx="0">
                    <c:v>2016</c:v>
                  </c:pt>
                  <c:pt idx="3">
                    <c:v>2018</c:v>
                  </c:pt>
                  <c:pt idx="6">
                    <c:v>2020</c:v>
                  </c:pt>
                  <c:pt idx="9">
                    <c:v>2022</c:v>
                  </c:pt>
                  <c:pt idx="12">
                    <c:v>2024</c:v>
                  </c:pt>
                </c:lvl>
              </c:multiLvlStrCache>
            </c:multiLvlStrRef>
          </c:cat>
          <c:val>
            <c:numRef>
              <c:f>Tabelle1!$B$5:$P$5</c:f>
              <c:numCache>
                <c:formatCode>General</c:formatCode>
                <c:ptCount val="15"/>
                <c:pt idx="0" formatCode="0%">
                  <c:v>0.01</c:v>
                </c:pt>
                <c:pt idx="2" formatCode="0%">
                  <c:v>0.02</c:v>
                </c:pt>
                <c:pt idx="3" formatCode="0%">
                  <c:v>0.01</c:v>
                </c:pt>
                <c:pt idx="4" formatCode="0%">
                  <c:v>0.01</c:v>
                </c:pt>
                <c:pt idx="6" formatCode="0%">
                  <c:v>0.01</c:v>
                </c:pt>
                <c:pt idx="7" formatCode="0%">
                  <c:v>0.01</c:v>
                </c:pt>
                <c:pt idx="9" formatCode="0%">
                  <c:v>0.01</c:v>
                </c:pt>
                <c:pt idx="12" formatCode="0%">
                  <c:v>7.0000000000000007E-2</c:v>
                </c:pt>
                <c:pt idx="13" formatCode="0%">
                  <c:v>0.05</c:v>
                </c:pt>
                <c:pt idx="14" formatCode="0%">
                  <c:v>0.09</c:v>
                </c:pt>
              </c:numCache>
            </c:numRef>
          </c:val>
          <c:extLst>
            <c:ext xmlns:c16="http://schemas.microsoft.com/office/drawing/2014/chart" uri="{C3380CC4-5D6E-409C-BE32-E72D297353CC}">
              <c16:uniqueId val="{00000001-FD0E-403B-A4D0-E40E2F1FD64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57046296296295"/>
          <c:y val="0.11403657032930713"/>
          <c:w val="0.56022657407407406"/>
          <c:h val="0.69681973903216665"/>
        </c:manualLayout>
      </c:layout>
      <c:barChart>
        <c:barDir val="bar"/>
        <c:grouping val="clustered"/>
        <c:varyColors val="0"/>
        <c:ser>
          <c:idx val="0"/>
          <c:order val="0"/>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Vous consulterez toujours un médecin lorsque
vous penserez avoir besoin d'antibiotiques</c:v>
                </c:pt>
                <c:pt idx="1">
                  <c:v>Autant que possible prendre peu / ne pas prendre d’antibiotiques</c:v>
                </c:pt>
                <c:pt idx="2">
                  <c:v>Vous ne prendrez plus d'antibiotiques sans prescription médicale, uniquement si c’est nécessaire / si le médecin le prescrit</c:v>
                </c:pt>
                <c:pt idx="3">
                  <c:v>Avec prudence</c:v>
                </c:pt>
                <c:pt idx="4">
                  <c:v>Je ne conserverai plus d’antibiotiques pour les utiliser plus tard, si je retombe malade</c:v>
                </c:pt>
                <c:pt idx="5">
                  <c:v>Vous ne déciderez plus de votre propre chef
de prendre un traitement à base d'antibiotiques</c:v>
                </c:pt>
                <c:pt idx="6">
                  <c:v>Pas de changement/continue comme jusqu'à présent</c:v>
                </c:pt>
                <c:pt idx="7">
                  <c:v>Aucune de ces réponses </c:v>
                </c:pt>
                <c:pt idx="8">
                  <c:v>Ne sait pas/pas de réponse</c:v>
                </c:pt>
              </c:strCache>
            </c:strRef>
          </c:cat>
          <c:val>
            <c:numRef>
              <c:f>Tabelle1!$B$2:$B$10</c:f>
              <c:numCache>
                <c:formatCode>0%</c:formatCode>
                <c:ptCount val="9"/>
                <c:pt idx="0">
                  <c:v>0.56000000000000005</c:v>
                </c:pt>
                <c:pt idx="1">
                  <c:v>0.32</c:v>
                </c:pt>
                <c:pt idx="2">
                  <c:v>0.23</c:v>
                </c:pt>
                <c:pt idx="3">
                  <c:v>0.21</c:v>
                </c:pt>
                <c:pt idx="4">
                  <c:v>0.08</c:v>
                </c:pt>
                <c:pt idx="5">
                  <c:v>0.08</c:v>
                </c:pt>
                <c:pt idx="6">
                  <c:v>0.27</c:v>
                </c:pt>
                <c:pt idx="7">
                  <c:v>0.01</c:v>
                </c:pt>
                <c:pt idx="8">
                  <c:v>0.01</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57046296296295"/>
          <c:y val="3.1091216615080425E-2"/>
          <c:w val="0.56022657407407406"/>
          <c:h val="0.77976499832763679"/>
        </c:manualLayout>
      </c:layout>
      <c:barChart>
        <c:barDir val="bar"/>
        <c:grouping val="clustered"/>
        <c:varyColors val="0"/>
        <c:ser>
          <c:idx val="0"/>
          <c:order val="0"/>
          <c:tx>
            <c:strRef>
              <c:f>Tabelle1!$B$1</c:f>
              <c:strCache>
                <c:ptCount val="1"/>
                <c:pt idx="0">
                  <c:v>2024 (1'200)</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Vous consulterez toujours un médecin lorsque
vous penserez avoir besoin d'antibiotiques</c:v>
                </c:pt>
                <c:pt idx="1">
                  <c:v>Autant que possible prendre peu / ne pas prendre d’antibiotiques</c:v>
                </c:pt>
                <c:pt idx="2">
                  <c:v>Vous ne prendrez plus d'antibiotiques sans prescription médicale, uniquement si c’est nécessaire / si le médecin le prescrit</c:v>
                </c:pt>
                <c:pt idx="3">
                  <c:v>Avec prudence</c:v>
                </c:pt>
                <c:pt idx="4">
                  <c:v>Je ne conserverai plus d’antibiotiques pour les utiliser plus tard, si je retombe malade</c:v>
                </c:pt>
                <c:pt idx="5">
                  <c:v>Vous ne déciderez plus de votre propre chef
de prendre un traitement à base d'antibiotiques</c:v>
                </c:pt>
                <c:pt idx="6">
                  <c:v>Vous prendrez des antibiotiques en cas de grippe</c:v>
                </c:pt>
                <c:pt idx="7">
                  <c:v>Autre</c:v>
                </c:pt>
                <c:pt idx="8">
                  <c:v>Pas de changement/continue comme jusqu'à présent</c:v>
                </c:pt>
                <c:pt idx="9">
                  <c:v>Aucune de ces réponses </c:v>
                </c:pt>
                <c:pt idx="10">
                  <c:v>Ne sait pas/pas de réponse</c:v>
                </c:pt>
              </c:strCache>
            </c:strRef>
          </c:cat>
          <c:val>
            <c:numRef>
              <c:f>Tabelle1!$B$2:$B$12</c:f>
              <c:numCache>
                <c:formatCode>0%</c:formatCode>
                <c:ptCount val="11"/>
                <c:pt idx="0">
                  <c:v>0.56000000000000005</c:v>
                </c:pt>
                <c:pt idx="1">
                  <c:v>0.32</c:v>
                </c:pt>
                <c:pt idx="2">
                  <c:v>0.23</c:v>
                </c:pt>
                <c:pt idx="3">
                  <c:v>0.21</c:v>
                </c:pt>
                <c:pt idx="4">
                  <c:v>0.08</c:v>
                </c:pt>
                <c:pt idx="5">
                  <c:v>0.08</c:v>
                </c:pt>
                <c:pt idx="8">
                  <c:v>0.27</c:v>
                </c:pt>
                <c:pt idx="9">
                  <c:v>0.01</c:v>
                </c:pt>
                <c:pt idx="10">
                  <c:v>0.01</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(347)</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Vous consulterez toujours un médecin lorsque
vous penserez avoir besoin d'antibiotiques</c:v>
                </c:pt>
                <c:pt idx="1">
                  <c:v>Autant que possible prendre peu / ne pas prendre d’antibiotiques</c:v>
                </c:pt>
                <c:pt idx="2">
                  <c:v>Vous ne prendrez plus d'antibiotiques sans prescription médicale, uniquement si c’est nécessaire / si le médecin le prescrit</c:v>
                </c:pt>
                <c:pt idx="3">
                  <c:v>Avec prudence</c:v>
                </c:pt>
                <c:pt idx="4">
                  <c:v>Je ne conserverai plus d’antibiotiques pour les utiliser plus tard, si je retombe malade</c:v>
                </c:pt>
                <c:pt idx="5">
                  <c:v>Vous ne déciderez plus de votre propre chef
de prendre un traitement à base d'antibiotiques</c:v>
                </c:pt>
                <c:pt idx="6">
                  <c:v>Vous prendrez des antibiotiques en cas de grippe</c:v>
                </c:pt>
                <c:pt idx="7">
                  <c:v>Autre</c:v>
                </c:pt>
                <c:pt idx="8">
                  <c:v>Pas de changement/continue comme jusqu'à présent</c:v>
                </c:pt>
                <c:pt idx="9">
                  <c:v>Aucune de ces réponses </c:v>
                </c:pt>
                <c:pt idx="10">
                  <c:v>Ne sait pas/pas de réponse</c:v>
                </c:pt>
              </c:strCache>
            </c:strRef>
          </c:cat>
          <c:val>
            <c:numRef>
              <c:f>Tabelle1!$C$2:$C$12</c:f>
              <c:numCache>
                <c:formatCode>0%</c:formatCode>
                <c:ptCount val="11"/>
                <c:pt idx="0">
                  <c:v>0.42</c:v>
                </c:pt>
                <c:pt idx="1">
                  <c:v>0.22</c:v>
                </c:pt>
                <c:pt idx="2">
                  <c:v>0.13</c:v>
                </c:pt>
                <c:pt idx="3">
                  <c:v>0.1</c:v>
                </c:pt>
                <c:pt idx="5">
                  <c:v>0.02</c:v>
                </c:pt>
                <c:pt idx="8">
                  <c:v>0.23</c:v>
                </c:pt>
                <c:pt idx="10">
                  <c:v>0.01</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(400)</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Vous consulterez toujours un médecin lorsque
vous penserez avoir besoin d'antibiotiques</c:v>
                </c:pt>
                <c:pt idx="1">
                  <c:v>Autant que possible prendre peu / ne pas prendre d’antibiotiques</c:v>
                </c:pt>
                <c:pt idx="2">
                  <c:v>Vous ne prendrez plus d'antibiotiques sans prescription médicale, uniquement si c’est nécessaire / si le médecin le prescrit</c:v>
                </c:pt>
                <c:pt idx="3">
                  <c:v>Avec prudence</c:v>
                </c:pt>
                <c:pt idx="4">
                  <c:v>Je ne conserverai plus d’antibiotiques pour les utiliser plus tard, si je retombe malade</c:v>
                </c:pt>
                <c:pt idx="5">
                  <c:v>Vous ne déciderez plus de votre propre chef
de prendre un traitement à base d'antibiotiques</c:v>
                </c:pt>
                <c:pt idx="6">
                  <c:v>Vous prendrez des antibiotiques en cas de grippe</c:v>
                </c:pt>
                <c:pt idx="7">
                  <c:v>Autre</c:v>
                </c:pt>
                <c:pt idx="8">
                  <c:v>Pas de changement/continue comme jusqu'à présent</c:v>
                </c:pt>
                <c:pt idx="9">
                  <c:v>Aucune de ces réponses </c:v>
                </c:pt>
                <c:pt idx="10">
                  <c:v>Ne sait pas/pas de réponse</c:v>
                </c:pt>
              </c:strCache>
            </c:strRef>
          </c:cat>
          <c:val>
            <c:numRef>
              <c:f>Tabelle1!$D$2:$D$12</c:f>
              <c:numCache>
                <c:formatCode>0%</c:formatCode>
                <c:ptCount val="11"/>
                <c:pt idx="0">
                  <c:v>0.32</c:v>
                </c:pt>
                <c:pt idx="1">
                  <c:v>0.28999999999999998</c:v>
                </c:pt>
                <c:pt idx="2">
                  <c:v>0.25</c:v>
                </c:pt>
                <c:pt idx="3">
                  <c:v>0.02</c:v>
                </c:pt>
                <c:pt idx="4">
                  <c:v>0.06</c:v>
                </c:pt>
                <c:pt idx="5">
                  <c:v>0.03</c:v>
                </c:pt>
                <c:pt idx="7">
                  <c:v>0.04</c:v>
                </c:pt>
                <c:pt idx="8">
                  <c:v>0.3</c:v>
                </c:pt>
                <c:pt idx="9">
                  <c:v>0.01</c:v>
                </c:pt>
                <c:pt idx="10">
                  <c:v>0.03</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(511)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Vous consulterez toujours un médecin lorsque
vous penserez avoir besoin d'antibiotiques</c:v>
                </c:pt>
                <c:pt idx="1">
                  <c:v>Autant que possible prendre peu / ne pas prendre d’antibiotiques</c:v>
                </c:pt>
                <c:pt idx="2">
                  <c:v>Vous ne prendrez plus d'antibiotiques sans prescription médicale, uniquement si c’est nécessaire / si le médecin le prescrit</c:v>
                </c:pt>
                <c:pt idx="3">
                  <c:v>Avec prudence</c:v>
                </c:pt>
                <c:pt idx="4">
                  <c:v>Je ne conserverai plus d’antibiotiques pour les utiliser plus tard, si je retombe malade</c:v>
                </c:pt>
                <c:pt idx="5">
                  <c:v>Vous ne déciderez plus de votre propre chef
de prendre un traitement à base d'antibiotiques</c:v>
                </c:pt>
                <c:pt idx="6">
                  <c:v>Vous prendrez des antibiotiques en cas de grippe</c:v>
                </c:pt>
                <c:pt idx="7">
                  <c:v>Autre</c:v>
                </c:pt>
                <c:pt idx="8">
                  <c:v>Pas de changement/continue comme jusqu'à présent</c:v>
                </c:pt>
                <c:pt idx="9">
                  <c:v>Aucune de ces réponses </c:v>
                </c:pt>
                <c:pt idx="10">
                  <c:v>Ne sait pas/pas de réponse</c:v>
                </c:pt>
              </c:strCache>
            </c:strRef>
          </c:cat>
          <c:val>
            <c:numRef>
              <c:f>Tabelle1!$E$2:$E$12</c:f>
              <c:numCache>
                <c:formatCode>0%</c:formatCode>
                <c:ptCount val="11"/>
                <c:pt idx="0">
                  <c:v>0.36</c:v>
                </c:pt>
                <c:pt idx="1">
                  <c:v>0.32</c:v>
                </c:pt>
                <c:pt idx="2">
                  <c:v>0.21</c:v>
                </c:pt>
                <c:pt idx="3">
                  <c:v>0.02</c:v>
                </c:pt>
                <c:pt idx="4">
                  <c:v>0.01</c:v>
                </c:pt>
                <c:pt idx="5">
                  <c:v>0.02</c:v>
                </c:pt>
                <c:pt idx="6">
                  <c:v>0.01</c:v>
                </c:pt>
                <c:pt idx="7">
                  <c:v>0.01</c:v>
                </c:pt>
                <c:pt idx="8">
                  <c:v>0.22</c:v>
                </c:pt>
                <c:pt idx="9">
                  <c:v>0.01</c:v>
                </c:pt>
                <c:pt idx="10">
                  <c:v>0.01</c:v>
                </c:pt>
              </c:numCache>
            </c:numRef>
          </c:val>
          <c:extLst>
            <c:ext xmlns:c16="http://schemas.microsoft.com/office/drawing/2014/chart" uri="{C3380CC4-5D6E-409C-BE32-E72D297353CC}">
              <c16:uniqueId val="{00000006-7703-49B9-BD65-0748C4C6BEB2}"/>
            </c:ext>
          </c:extLst>
        </c:ser>
        <c:ser>
          <c:idx val="4"/>
          <c:order val="4"/>
          <c:tx>
            <c:strRef>
              <c:f>Tabelle1!$F$1</c:f>
              <c:strCache>
                <c:ptCount val="1"/>
                <c:pt idx="0">
                  <c:v>2016 (451)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Vous consulterez toujours un médecin lorsque
vous penserez avoir besoin d'antibiotiques</c:v>
                </c:pt>
                <c:pt idx="1">
                  <c:v>Autant que possible prendre peu / ne pas prendre d’antibiotiques</c:v>
                </c:pt>
                <c:pt idx="2">
                  <c:v>Vous ne prendrez plus d'antibiotiques sans prescription médicale, uniquement si c’est nécessaire / si le médecin le prescrit</c:v>
                </c:pt>
                <c:pt idx="3">
                  <c:v>Avec prudence</c:v>
                </c:pt>
                <c:pt idx="4">
                  <c:v>Je ne conserverai plus d’antibiotiques pour les utiliser plus tard, si je retombe malade</c:v>
                </c:pt>
                <c:pt idx="5">
                  <c:v>Vous ne déciderez plus de votre propre chef
de prendre un traitement à base d'antibiotiques</c:v>
                </c:pt>
                <c:pt idx="6">
                  <c:v>Vous prendrez des antibiotiques en cas de grippe</c:v>
                </c:pt>
                <c:pt idx="7">
                  <c:v>Autre</c:v>
                </c:pt>
                <c:pt idx="8">
                  <c:v>Pas de changement/continue comme jusqu'à présent</c:v>
                </c:pt>
                <c:pt idx="9">
                  <c:v>Aucune de ces réponses </c:v>
                </c:pt>
                <c:pt idx="10">
                  <c:v>Ne sait pas/pas de réponse</c:v>
                </c:pt>
              </c:strCache>
            </c:strRef>
          </c:cat>
          <c:val>
            <c:numRef>
              <c:f>Tabelle1!$F$2:$F$12</c:f>
              <c:numCache>
                <c:formatCode>0%</c:formatCode>
                <c:ptCount val="11"/>
                <c:pt idx="0">
                  <c:v>0.45</c:v>
                </c:pt>
                <c:pt idx="1">
                  <c:v>0.11</c:v>
                </c:pt>
                <c:pt idx="2">
                  <c:v>0.39</c:v>
                </c:pt>
                <c:pt idx="5">
                  <c:v>0.01</c:v>
                </c:pt>
                <c:pt idx="7">
                  <c:v>0.02</c:v>
                </c:pt>
                <c:pt idx="8">
                  <c:v>0.03</c:v>
                </c:pt>
                <c:pt idx="9">
                  <c:v>0.05</c:v>
                </c:pt>
                <c:pt idx="10">
                  <c:v>0.02</c:v>
                </c:pt>
              </c:numCache>
            </c:numRef>
          </c:val>
          <c:extLst>
            <c:ext xmlns:c16="http://schemas.microsoft.com/office/drawing/2014/chart" uri="{C3380CC4-5D6E-409C-BE32-E72D297353CC}">
              <c16:uniqueId val="{00000006-A773-4C6D-B43A-900263A9E6DC}"/>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0694685185185187"/>
          <c:y val="0.88331891868356316"/>
          <c:w val="0.39928870370370373"/>
          <c:h val="4.511561076883190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55194444444446"/>
          <c:y val="3.1091216615080425E-2"/>
          <c:w val="0.52024509259259255"/>
          <c:h val="0.78717858945973329"/>
        </c:manualLayout>
      </c:layout>
      <c:barChart>
        <c:barDir val="bar"/>
        <c:grouping val="clustered"/>
        <c:varyColors val="0"/>
        <c:ser>
          <c:idx val="0"/>
          <c:order val="0"/>
          <c:tx>
            <c:strRef>
              <c:f>Tabelle1!$B$1</c:f>
              <c:strCache>
                <c:ptCount val="1"/>
                <c:pt idx="0">
                  <c:v>2024 (3'485)</c:v>
                </c:pt>
              </c:strCache>
            </c:strRef>
          </c:tx>
          <c:spPr>
            <a:solidFill>
              <a:schemeClr val="bg2"/>
            </a:solidFill>
            <a:ln>
              <a:noFill/>
            </a:ln>
            <a:effectLst/>
          </c:spPr>
          <c:invertIfNegative val="0"/>
          <c:dPt>
            <c:idx val="13"/>
            <c:invertIfNegative val="0"/>
            <c:bubble3D val="0"/>
            <c:spPr>
              <a:solidFill>
                <a:schemeClr val="bg2"/>
              </a:solidFill>
              <a:ln>
                <a:noFill/>
              </a:ln>
              <a:effectLst/>
            </c:spPr>
            <c:extLst>
              <c:ext xmlns:c16="http://schemas.microsoft.com/office/drawing/2014/chart" uri="{C3380CC4-5D6E-409C-BE32-E72D297353CC}">
                <c16:uniqueId val="{00000001-7B38-4E55-A39F-3382181FAB2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Tabelle1!$A$2:$A$15</c:f>
              <c:strCache>
                <c:ptCount val="14"/>
                <c:pt idx="0">
                  <c:v>Les alternatives aux antibiotiques</c:v>
                </c:pt>
                <c:pt idx="1">
                  <c:v>La résistance aux antibiotiques</c:v>
                </c:pt>
                <c:pt idx="2">
                  <c:v>Les maladies nécessitant la prise d'antibiotiques</c:v>
                </c:pt>
                <c:pt idx="3">
                  <c:v>L'utilisation correcte des antibiotiques</c:v>
                </c:pt>
                <c:pt idx="4">
                  <c:v>Comment lutter soi-même contre la résistance aux antibiotiques</c:v>
                </c:pt>
                <c:pt idx="5">
                  <c:v>Les nouvelles recherches / les développements</c:v>
                </c:pt>
                <c:pt idx="6">
                  <c:v>Les effets secondaires</c:v>
                </c:pt>
                <c:pt idx="7">
                  <c:v>Les liens entre la santé des humains, des animaux et l'environnement</c:v>
                </c:pt>
                <c:pt idx="8">
                  <c:v>L’effet des antibiotiques</c:v>
                </c:pt>
                <c:pt idx="9">
                  <c:v>Des informations générales sur les antibiotiques</c:v>
                </c:pt>
                <c:pt idx="10">
                  <c:v>Les effets secondaires chez les enfants</c:v>
                </c:pt>
                <c:pt idx="11">
                  <c:v>La prescription d'antibiotiques</c:v>
                </c:pt>
                <c:pt idx="12">
                  <c:v>Les informations sur les antibiotiques ne vous intéressent pas</c:v>
                </c:pt>
                <c:pt idx="13">
                  <c:v>Ne sait pas/pas de réponse</c:v>
                </c:pt>
              </c:strCache>
            </c:strRef>
          </c:cat>
          <c:val>
            <c:numRef>
              <c:f>Tabelle1!$B$2:$B$15</c:f>
              <c:numCache>
                <c:formatCode>0%</c:formatCode>
                <c:ptCount val="14"/>
                <c:pt idx="0">
                  <c:v>0.28000000000000003</c:v>
                </c:pt>
                <c:pt idx="1">
                  <c:v>0.22</c:v>
                </c:pt>
                <c:pt idx="2">
                  <c:v>0.19</c:v>
                </c:pt>
                <c:pt idx="3">
                  <c:v>0.18</c:v>
                </c:pt>
                <c:pt idx="4">
                  <c:v>0.18</c:v>
                </c:pt>
                <c:pt idx="5">
                  <c:v>0.15</c:v>
                </c:pt>
                <c:pt idx="6">
                  <c:v>0.15</c:v>
                </c:pt>
                <c:pt idx="7">
                  <c:v>0.1</c:v>
                </c:pt>
                <c:pt idx="8">
                  <c:v>0.08</c:v>
                </c:pt>
                <c:pt idx="9">
                  <c:v>0.08</c:v>
                </c:pt>
                <c:pt idx="10">
                  <c:v>0.08</c:v>
                </c:pt>
                <c:pt idx="11">
                  <c:v>0.04</c:v>
                </c:pt>
                <c:pt idx="12">
                  <c:v>0.2</c:v>
                </c:pt>
                <c:pt idx="13">
                  <c:v>0.15</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55194444444446"/>
          <c:y val="3.1091216615080425E-2"/>
          <c:w val="0.52024509259259255"/>
          <c:h val="0.78717858945973329"/>
        </c:manualLayout>
      </c:layout>
      <c:barChart>
        <c:barDir val="bar"/>
        <c:grouping val="clustered"/>
        <c:varyColors val="0"/>
        <c:ser>
          <c:idx val="0"/>
          <c:order val="0"/>
          <c:tx>
            <c:strRef>
              <c:f>Tabelle1!$B$1</c:f>
              <c:strCache>
                <c:ptCount val="1"/>
                <c:pt idx="0">
                  <c:v>2024 (3'485)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Les alternatives aux antibiotiques</c:v>
                </c:pt>
                <c:pt idx="1">
                  <c:v>La résistance aux antibiotiques</c:v>
                </c:pt>
                <c:pt idx="2">
                  <c:v>Les maladies nécessitant la prise d'antibiotiques</c:v>
                </c:pt>
                <c:pt idx="3">
                  <c:v>L'utilisation correcte des antibiotiques</c:v>
                </c:pt>
                <c:pt idx="4">
                  <c:v>Comment lutter soi-même contre la résistance aux antibiotiques</c:v>
                </c:pt>
                <c:pt idx="5">
                  <c:v>Les nouvelles recherches / les développements</c:v>
                </c:pt>
                <c:pt idx="6">
                  <c:v>Les effets secondaires</c:v>
                </c:pt>
                <c:pt idx="7">
                  <c:v>Les liens entre la santé des humains, des animaux et l'environnement</c:v>
                </c:pt>
                <c:pt idx="8">
                  <c:v>L’effet des antibiotiques</c:v>
                </c:pt>
                <c:pt idx="9">
                  <c:v>Des informations générales sur les antibiotiques</c:v>
                </c:pt>
                <c:pt idx="10">
                  <c:v>Les effets secondaires chez les enfants</c:v>
                </c:pt>
                <c:pt idx="11">
                  <c:v>La prescription d'antibiotiques</c:v>
                </c:pt>
                <c:pt idx="12">
                  <c:v>Antibiotiques dans l'alimentation, chez les animaux d'élevage</c:v>
                </c:pt>
                <c:pt idx="13">
                  <c:v>Autre</c:v>
                </c:pt>
                <c:pt idx="14">
                  <c:v>Les informations sur les antibiotiques ne vous intéressent pas</c:v>
                </c:pt>
                <c:pt idx="15">
                  <c:v>Ne sait pas/pas de réponse</c:v>
                </c:pt>
              </c:strCache>
            </c:strRef>
          </c:cat>
          <c:val>
            <c:numRef>
              <c:f>Tabelle1!$B$2:$B$17</c:f>
              <c:numCache>
                <c:formatCode>0%</c:formatCode>
                <c:ptCount val="16"/>
                <c:pt idx="0">
                  <c:v>0.28000000000000003</c:v>
                </c:pt>
                <c:pt idx="1">
                  <c:v>0.22</c:v>
                </c:pt>
                <c:pt idx="2">
                  <c:v>0.19</c:v>
                </c:pt>
                <c:pt idx="3">
                  <c:v>0.18</c:v>
                </c:pt>
                <c:pt idx="4">
                  <c:v>0.18</c:v>
                </c:pt>
                <c:pt idx="5">
                  <c:v>0.15</c:v>
                </c:pt>
                <c:pt idx="6">
                  <c:v>0.15</c:v>
                </c:pt>
                <c:pt idx="7">
                  <c:v>0.1</c:v>
                </c:pt>
                <c:pt idx="8">
                  <c:v>0.08</c:v>
                </c:pt>
                <c:pt idx="9">
                  <c:v>0.08</c:v>
                </c:pt>
                <c:pt idx="10">
                  <c:v>0.08</c:v>
                </c:pt>
                <c:pt idx="11">
                  <c:v>0.04</c:v>
                </c:pt>
                <c:pt idx="14">
                  <c:v>0.2</c:v>
                </c:pt>
                <c:pt idx="15">
                  <c:v>0.15</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(1'000)</c:v>
                </c:pt>
              </c:strCache>
            </c:strRef>
          </c:tx>
          <c:spPr>
            <a:solidFill>
              <a:schemeClr val="accent2"/>
            </a:solidFill>
            <a:ln>
              <a:noFill/>
            </a:ln>
            <a:effectLst/>
          </c:spPr>
          <c:invertIfNegative val="0"/>
          <c:dPt>
            <c:idx val="15"/>
            <c:invertIfNegative val="0"/>
            <c:bubble3D val="0"/>
            <c:spPr>
              <a:solidFill>
                <a:schemeClr val="bg1">
                  <a:lumMod val="50000"/>
                </a:schemeClr>
              </a:solidFill>
              <a:ln>
                <a:noFill/>
              </a:ln>
              <a:effectLst/>
            </c:spPr>
            <c:extLst>
              <c:ext xmlns:c16="http://schemas.microsoft.com/office/drawing/2014/chart" uri="{C3380CC4-5D6E-409C-BE32-E72D297353CC}">
                <c16:uniqueId val="{00000003-785B-4004-AEB3-BA3F912AEAD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Les alternatives aux antibiotiques</c:v>
                </c:pt>
                <c:pt idx="1">
                  <c:v>La résistance aux antibiotiques</c:v>
                </c:pt>
                <c:pt idx="2">
                  <c:v>Les maladies nécessitant la prise d'antibiotiques</c:v>
                </c:pt>
                <c:pt idx="3">
                  <c:v>L'utilisation correcte des antibiotiques</c:v>
                </c:pt>
                <c:pt idx="4">
                  <c:v>Comment lutter soi-même contre la résistance aux antibiotiques</c:v>
                </c:pt>
                <c:pt idx="5">
                  <c:v>Les nouvelles recherches / les développements</c:v>
                </c:pt>
                <c:pt idx="6">
                  <c:v>Les effets secondaires</c:v>
                </c:pt>
                <c:pt idx="7">
                  <c:v>Les liens entre la santé des humains, des animaux et l'environnement</c:v>
                </c:pt>
                <c:pt idx="8">
                  <c:v>L’effet des antibiotiques</c:v>
                </c:pt>
                <c:pt idx="9">
                  <c:v>Des informations générales sur les antibiotiques</c:v>
                </c:pt>
                <c:pt idx="10">
                  <c:v>Les effets secondaires chez les enfants</c:v>
                </c:pt>
                <c:pt idx="11">
                  <c:v>La prescription d'antibiotiques</c:v>
                </c:pt>
                <c:pt idx="12">
                  <c:v>Antibiotiques dans l'alimentation, chez les animaux d'élevage</c:v>
                </c:pt>
                <c:pt idx="13">
                  <c:v>Autre</c:v>
                </c:pt>
                <c:pt idx="14">
                  <c:v>Les informations sur les antibiotiques ne vous intéressent pas</c:v>
                </c:pt>
                <c:pt idx="15">
                  <c:v>Ne sait pas/pas de réponse</c:v>
                </c:pt>
              </c:strCache>
            </c:strRef>
          </c:cat>
          <c:val>
            <c:numRef>
              <c:f>Tabelle1!$C$2:$C$17</c:f>
              <c:numCache>
                <c:formatCode>0%</c:formatCode>
                <c:ptCount val="16"/>
                <c:pt idx="0">
                  <c:v>0.03</c:v>
                </c:pt>
                <c:pt idx="1">
                  <c:v>0.09</c:v>
                </c:pt>
                <c:pt idx="2">
                  <c:v>0.03</c:v>
                </c:pt>
                <c:pt idx="3">
                  <c:v>0.06</c:v>
                </c:pt>
                <c:pt idx="4">
                  <c:v>0.02</c:v>
                </c:pt>
                <c:pt idx="5">
                  <c:v>0.04</c:v>
                </c:pt>
                <c:pt idx="6">
                  <c:v>0.09</c:v>
                </c:pt>
                <c:pt idx="7">
                  <c:v>0.03</c:v>
                </c:pt>
                <c:pt idx="8">
                  <c:v>0.04</c:v>
                </c:pt>
                <c:pt idx="9">
                  <c:v>0.09</c:v>
                </c:pt>
                <c:pt idx="10">
                  <c:v>0.02</c:v>
                </c:pt>
                <c:pt idx="11">
                  <c:v>0.01</c:v>
                </c:pt>
                <c:pt idx="12">
                  <c:v>0.01</c:v>
                </c:pt>
                <c:pt idx="13">
                  <c:v>0.02</c:v>
                </c:pt>
                <c:pt idx="14">
                  <c:v>0.36</c:v>
                </c:pt>
                <c:pt idx="15">
                  <c:v>0.2</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(1'004)</c:v>
                </c:pt>
              </c:strCache>
            </c:strRef>
          </c:tx>
          <c:spPr>
            <a:solidFill>
              <a:schemeClr val="accent3"/>
            </a:solidFill>
            <a:ln>
              <a:noFill/>
            </a:ln>
            <a:effectLst/>
          </c:spPr>
          <c:invertIfNegative val="0"/>
          <c:dPt>
            <c:idx val="15"/>
            <c:invertIfNegative val="0"/>
            <c:bubble3D val="0"/>
            <c:spPr>
              <a:solidFill>
                <a:schemeClr val="tx2"/>
              </a:solidFill>
              <a:ln>
                <a:noFill/>
              </a:ln>
              <a:effectLst/>
            </c:spPr>
            <c:extLst>
              <c:ext xmlns:c16="http://schemas.microsoft.com/office/drawing/2014/chart" uri="{C3380CC4-5D6E-409C-BE32-E72D297353CC}">
                <c16:uniqueId val="{00000005-785B-4004-AEB3-BA3F912AEAD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Les alternatives aux antibiotiques</c:v>
                </c:pt>
                <c:pt idx="1">
                  <c:v>La résistance aux antibiotiques</c:v>
                </c:pt>
                <c:pt idx="2">
                  <c:v>Les maladies nécessitant la prise d'antibiotiques</c:v>
                </c:pt>
                <c:pt idx="3">
                  <c:v>L'utilisation correcte des antibiotiques</c:v>
                </c:pt>
                <c:pt idx="4">
                  <c:v>Comment lutter soi-même contre la résistance aux antibiotiques</c:v>
                </c:pt>
                <c:pt idx="5">
                  <c:v>Les nouvelles recherches / les développements</c:v>
                </c:pt>
                <c:pt idx="6">
                  <c:v>Les effets secondaires</c:v>
                </c:pt>
                <c:pt idx="7">
                  <c:v>Les liens entre la santé des humains, des animaux et l'environnement</c:v>
                </c:pt>
                <c:pt idx="8">
                  <c:v>L’effet des antibiotiques</c:v>
                </c:pt>
                <c:pt idx="9">
                  <c:v>Des informations générales sur les antibiotiques</c:v>
                </c:pt>
                <c:pt idx="10">
                  <c:v>Les effets secondaires chez les enfants</c:v>
                </c:pt>
                <c:pt idx="11">
                  <c:v>La prescription d'antibiotiques</c:v>
                </c:pt>
                <c:pt idx="12">
                  <c:v>Antibiotiques dans l'alimentation, chez les animaux d'élevage</c:v>
                </c:pt>
                <c:pt idx="13">
                  <c:v>Autre</c:v>
                </c:pt>
                <c:pt idx="14">
                  <c:v>Les informations sur les antibiotiques ne vous intéressent pas</c:v>
                </c:pt>
                <c:pt idx="15">
                  <c:v>Ne sait pas/pas de réponse</c:v>
                </c:pt>
              </c:strCache>
            </c:strRef>
          </c:cat>
          <c:val>
            <c:numRef>
              <c:f>Tabelle1!$D$2:$D$17</c:f>
              <c:numCache>
                <c:formatCode>0%</c:formatCode>
                <c:ptCount val="16"/>
                <c:pt idx="0">
                  <c:v>7.0000000000000007E-2</c:v>
                </c:pt>
                <c:pt idx="1">
                  <c:v>0.11</c:v>
                </c:pt>
                <c:pt idx="2">
                  <c:v>0.05</c:v>
                </c:pt>
                <c:pt idx="3">
                  <c:v>7.0000000000000007E-2</c:v>
                </c:pt>
                <c:pt idx="4">
                  <c:v>0.03</c:v>
                </c:pt>
                <c:pt idx="5">
                  <c:v>0.01</c:v>
                </c:pt>
                <c:pt idx="6">
                  <c:v>0.09</c:v>
                </c:pt>
                <c:pt idx="7">
                  <c:v>0.08</c:v>
                </c:pt>
                <c:pt idx="8">
                  <c:v>0.08</c:v>
                </c:pt>
                <c:pt idx="9">
                  <c:v>0.08</c:v>
                </c:pt>
                <c:pt idx="10">
                  <c:v>0.02</c:v>
                </c:pt>
                <c:pt idx="11">
                  <c:v>0.03</c:v>
                </c:pt>
                <c:pt idx="13">
                  <c:v>0.03</c:v>
                </c:pt>
                <c:pt idx="14">
                  <c:v>0.35</c:v>
                </c:pt>
                <c:pt idx="15">
                  <c:v>0.19</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(1'000)</c:v>
                </c:pt>
              </c:strCache>
            </c:strRef>
          </c:tx>
          <c:spPr>
            <a:solidFill>
              <a:schemeClr val="accent4"/>
            </a:solidFill>
            <a:ln>
              <a:noFill/>
            </a:ln>
            <a:effectLst/>
          </c:spPr>
          <c:invertIfNegative val="0"/>
          <c:dPt>
            <c:idx val="15"/>
            <c:invertIfNegative val="0"/>
            <c:bubble3D val="0"/>
            <c:spPr>
              <a:solidFill>
                <a:schemeClr val="accent3"/>
              </a:solidFill>
              <a:ln>
                <a:noFill/>
              </a:ln>
              <a:effectLst/>
            </c:spPr>
            <c:extLst>
              <c:ext xmlns:c16="http://schemas.microsoft.com/office/drawing/2014/chart" uri="{C3380CC4-5D6E-409C-BE32-E72D297353CC}">
                <c16:uniqueId val="{00000005-28C5-473F-A63A-FEAF612CC42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Les alternatives aux antibiotiques</c:v>
                </c:pt>
                <c:pt idx="1">
                  <c:v>La résistance aux antibiotiques</c:v>
                </c:pt>
                <c:pt idx="2">
                  <c:v>Les maladies nécessitant la prise d'antibiotiques</c:v>
                </c:pt>
                <c:pt idx="3">
                  <c:v>L'utilisation correcte des antibiotiques</c:v>
                </c:pt>
                <c:pt idx="4">
                  <c:v>Comment lutter soi-même contre la résistance aux antibiotiques</c:v>
                </c:pt>
                <c:pt idx="5">
                  <c:v>Les nouvelles recherches / les développements</c:v>
                </c:pt>
                <c:pt idx="6">
                  <c:v>Les effets secondaires</c:v>
                </c:pt>
                <c:pt idx="7">
                  <c:v>Les liens entre la santé des humains, des animaux et l'environnement</c:v>
                </c:pt>
                <c:pt idx="8">
                  <c:v>L’effet des antibiotiques</c:v>
                </c:pt>
                <c:pt idx="9">
                  <c:v>Des informations générales sur les antibiotiques</c:v>
                </c:pt>
                <c:pt idx="10">
                  <c:v>Les effets secondaires chez les enfants</c:v>
                </c:pt>
                <c:pt idx="11">
                  <c:v>La prescription d'antibiotiques</c:v>
                </c:pt>
                <c:pt idx="12">
                  <c:v>Antibiotiques dans l'alimentation, chez les animaux d'élevage</c:v>
                </c:pt>
                <c:pt idx="13">
                  <c:v>Autre</c:v>
                </c:pt>
                <c:pt idx="14">
                  <c:v>Les informations sur les antibiotiques ne vous intéressent pas</c:v>
                </c:pt>
                <c:pt idx="15">
                  <c:v>Ne sait pas/pas de réponse</c:v>
                </c:pt>
              </c:strCache>
            </c:strRef>
          </c:cat>
          <c:val>
            <c:numRef>
              <c:f>Tabelle1!$E$2:$E$17</c:f>
              <c:numCache>
                <c:formatCode>0%</c:formatCode>
                <c:ptCount val="16"/>
                <c:pt idx="0">
                  <c:v>0.08</c:v>
                </c:pt>
                <c:pt idx="1">
                  <c:v>0.14000000000000001</c:v>
                </c:pt>
                <c:pt idx="2">
                  <c:v>0.06</c:v>
                </c:pt>
                <c:pt idx="3">
                  <c:v>0.1</c:v>
                </c:pt>
                <c:pt idx="4">
                  <c:v>0.03</c:v>
                </c:pt>
                <c:pt idx="5">
                  <c:v>0.02</c:v>
                </c:pt>
                <c:pt idx="6">
                  <c:v>0.13</c:v>
                </c:pt>
                <c:pt idx="7">
                  <c:v>0.08</c:v>
                </c:pt>
                <c:pt idx="8">
                  <c:v>7.0000000000000007E-2</c:v>
                </c:pt>
                <c:pt idx="9">
                  <c:v>0.06</c:v>
                </c:pt>
                <c:pt idx="10">
                  <c:v>0.01</c:v>
                </c:pt>
                <c:pt idx="11">
                  <c:v>0.03</c:v>
                </c:pt>
                <c:pt idx="13">
                  <c:v>0.01</c:v>
                </c:pt>
                <c:pt idx="14">
                  <c:v>0.33</c:v>
                </c:pt>
                <c:pt idx="15">
                  <c:v>0.15</c:v>
                </c:pt>
              </c:numCache>
            </c:numRef>
          </c:val>
          <c:extLst>
            <c:ext xmlns:c16="http://schemas.microsoft.com/office/drawing/2014/chart" uri="{C3380CC4-5D6E-409C-BE32-E72D297353CC}">
              <c16:uniqueId val="{00000006-9850-44DB-8A86-8A484FD300FD}"/>
            </c:ext>
          </c:extLst>
        </c:ser>
        <c:ser>
          <c:idx val="4"/>
          <c:order val="4"/>
          <c:tx>
            <c:strRef>
              <c:f>Tabelle1!$F$1</c:f>
              <c:strCache>
                <c:ptCount val="1"/>
                <c:pt idx="0">
                  <c:v>2016 (1'000)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Tabelle1!$A$2:$A$17</c:f>
              <c:strCache>
                <c:ptCount val="16"/>
                <c:pt idx="0">
                  <c:v>Les alternatives aux antibiotiques</c:v>
                </c:pt>
                <c:pt idx="1">
                  <c:v>La résistance aux antibiotiques</c:v>
                </c:pt>
                <c:pt idx="2">
                  <c:v>Les maladies nécessitant la prise d'antibiotiques</c:v>
                </c:pt>
                <c:pt idx="3">
                  <c:v>L'utilisation correcte des antibiotiques</c:v>
                </c:pt>
                <c:pt idx="4">
                  <c:v>Comment lutter soi-même contre la résistance aux antibiotiques</c:v>
                </c:pt>
                <c:pt idx="5">
                  <c:v>Les nouvelles recherches / les développements</c:v>
                </c:pt>
                <c:pt idx="6">
                  <c:v>Les effets secondaires</c:v>
                </c:pt>
                <c:pt idx="7">
                  <c:v>Les liens entre la santé des humains, des animaux et l'environnement</c:v>
                </c:pt>
                <c:pt idx="8">
                  <c:v>L’effet des antibiotiques</c:v>
                </c:pt>
                <c:pt idx="9">
                  <c:v>Des informations générales sur les antibiotiques</c:v>
                </c:pt>
                <c:pt idx="10">
                  <c:v>Les effets secondaires chez les enfants</c:v>
                </c:pt>
                <c:pt idx="11">
                  <c:v>La prescription d'antibiotiques</c:v>
                </c:pt>
                <c:pt idx="12">
                  <c:v>Antibiotiques dans l'alimentation, chez les animaux d'élevage</c:v>
                </c:pt>
                <c:pt idx="13">
                  <c:v>Autre</c:v>
                </c:pt>
                <c:pt idx="14">
                  <c:v>Les informations sur les antibiotiques ne vous intéressent pas</c:v>
                </c:pt>
                <c:pt idx="15">
                  <c:v>Ne sait pas/pas de réponse</c:v>
                </c:pt>
              </c:strCache>
            </c:strRef>
          </c:cat>
          <c:val>
            <c:numRef>
              <c:f>Tabelle1!$F$2:$F$17</c:f>
              <c:numCache>
                <c:formatCode>0%</c:formatCode>
                <c:ptCount val="16"/>
                <c:pt idx="0">
                  <c:v>0.02</c:v>
                </c:pt>
                <c:pt idx="1">
                  <c:v>0.1</c:v>
                </c:pt>
                <c:pt idx="2">
                  <c:v>0.08</c:v>
                </c:pt>
                <c:pt idx="3">
                  <c:v>7.0000000000000007E-2</c:v>
                </c:pt>
                <c:pt idx="4">
                  <c:v>0.03</c:v>
                </c:pt>
                <c:pt idx="6">
                  <c:v>7.0000000000000007E-2</c:v>
                </c:pt>
                <c:pt idx="7">
                  <c:v>0.06</c:v>
                </c:pt>
                <c:pt idx="8">
                  <c:v>0.02</c:v>
                </c:pt>
                <c:pt idx="9">
                  <c:v>0.03</c:v>
                </c:pt>
                <c:pt idx="11">
                  <c:v>0.04</c:v>
                </c:pt>
                <c:pt idx="13">
                  <c:v>0.03</c:v>
                </c:pt>
                <c:pt idx="14">
                  <c:v>0.47</c:v>
                </c:pt>
                <c:pt idx="15">
                  <c:v>0.12</c:v>
                </c:pt>
              </c:numCache>
            </c:numRef>
          </c:val>
          <c:extLst>
            <c:ext xmlns:c16="http://schemas.microsoft.com/office/drawing/2014/chart" uri="{C3380CC4-5D6E-409C-BE32-E72D297353CC}">
              <c16:uniqueId val="{00000006-5903-4230-B4A9-3EB8CDAE457F}"/>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6221537037037036"/>
          <c:y val="0.89212190225045696"/>
          <c:w val="0.44201722222222223"/>
          <c:h val="4.32341201277998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2601851851855"/>
          <c:y val="7.5693021015085266E-2"/>
          <c:w val="0.55317101851851846"/>
          <c:h val="0.72696192924126635"/>
        </c:manualLayout>
      </c:layout>
      <c:barChart>
        <c:barDir val="bar"/>
        <c:grouping val="clustered"/>
        <c:varyColors val="0"/>
        <c:ser>
          <c:idx val="0"/>
          <c:order val="0"/>
          <c:tx>
            <c:strRef>
              <c:f>Tabelle1!$B$1</c:f>
              <c:strCache>
                <c:ptCount val="1"/>
                <c:pt idx="0">
                  <c:v>2024 (2'801)</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Un médecin</c:v>
                </c:pt>
                <c:pt idx="1">
                  <c:v>Un pharmacien</c:v>
                </c:pt>
                <c:pt idx="2">
                  <c:v>Un site Internet officiel lié à la santé</c:v>
                </c:pt>
                <c:pt idx="3">
                  <c:v>Un hôpital</c:v>
                </c:pt>
                <c:pt idx="4">
                  <c:v>Un membre du personnel soignant (infirmière/infirmier)</c:v>
                </c:pt>
                <c:pt idx="5">
                  <c:v>La famille ou des amis</c:v>
                </c:pt>
                <c:pt idx="6">
                  <c:v>La télévision</c:v>
                </c:pt>
                <c:pt idx="7">
                  <c:v>Publication scientifique/institution (Pubmed, Compendium des médicaments)</c:v>
                </c:pt>
                <c:pt idx="8">
                  <c:v>Aucune de ces réponses</c:v>
                </c:pt>
                <c:pt idx="9">
                  <c:v>Ne sait pas/pas de réponse</c:v>
                </c:pt>
              </c:strCache>
            </c:strRef>
          </c:cat>
          <c:val>
            <c:numRef>
              <c:f>Tabelle1!$B$2:$B$11</c:f>
              <c:numCache>
                <c:formatCode>0%</c:formatCode>
                <c:ptCount val="10"/>
                <c:pt idx="0">
                  <c:v>0.81</c:v>
                </c:pt>
                <c:pt idx="1">
                  <c:v>0.44</c:v>
                </c:pt>
                <c:pt idx="2">
                  <c:v>0.36</c:v>
                </c:pt>
                <c:pt idx="3">
                  <c:v>0.2</c:v>
                </c:pt>
                <c:pt idx="4">
                  <c:v>0.12</c:v>
                </c:pt>
                <c:pt idx="5">
                  <c:v>0.03</c:v>
                </c:pt>
                <c:pt idx="6">
                  <c:v>0.02</c:v>
                </c:pt>
                <c:pt idx="7">
                  <c:v>0.01</c:v>
                </c:pt>
                <c:pt idx="8">
                  <c:v>0.01</c:v>
                </c:pt>
                <c:pt idx="9">
                  <c:v>0.03</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Remise directe par un médecin (aussi à l’hôpital)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Tabelle1!$B$2:$B$6</c:f>
              <c:numCache>
                <c:formatCode>0%</c:formatCode>
                <c:ptCount val="5"/>
                <c:pt idx="1">
                  <c:v>0.68</c:v>
                </c:pt>
                <c:pt idx="2">
                  <c:v>0.6</c:v>
                </c:pt>
                <c:pt idx="3">
                  <c:v>0.59</c:v>
                </c:pt>
                <c:pt idx="4">
                  <c:v>0.59</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Remise directe par un médecin au cabinet médical</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36-488C-8AC9-A26D2A390F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Tabelle1!$C$2:$C$6</c:f>
              <c:numCache>
                <c:formatCode>General</c:formatCode>
                <c:ptCount val="5"/>
                <c:pt idx="0" formatCode="0%">
                  <c:v>0.31</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Remise directe par un médecin à l’hôpital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Tabelle1!$D$2:$D$6</c:f>
              <c:numCache>
                <c:formatCode>General</c:formatCode>
                <c:ptCount val="5"/>
                <c:pt idx="0" formatCode="0%">
                  <c:v>0.16</c:v>
                </c:pt>
              </c:numCache>
            </c:numRef>
          </c:val>
          <c:extLst>
            <c:ext xmlns:c16="http://schemas.microsoft.com/office/drawing/2014/chart" uri="{C3380CC4-5D6E-409C-BE32-E72D297353CC}">
              <c16:uniqueId val="{00000002-3ADE-4FC1-BE83-0045F24E3A0D}"/>
            </c:ext>
          </c:extLst>
        </c:ser>
        <c:ser>
          <c:idx val="3"/>
          <c:order val="3"/>
          <c:tx>
            <c:strRef>
              <c:f>Tabelle1!$E$1</c:f>
              <c:strCache>
                <c:ptCount val="1"/>
                <c:pt idx="0">
                  <c:v>Sur ordonnance médicale dans une pharmacie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Tabelle1!$E$2:$E$6</c:f>
              <c:numCache>
                <c:formatCode>0%</c:formatCode>
                <c:ptCount val="5"/>
                <c:pt idx="0">
                  <c:v>0.47</c:v>
                </c:pt>
                <c:pt idx="1">
                  <c:v>0.26</c:v>
                </c:pt>
                <c:pt idx="2">
                  <c:v>0.35</c:v>
                </c:pt>
                <c:pt idx="3">
                  <c:v>0.38</c:v>
                </c:pt>
                <c:pt idx="4">
                  <c:v>0.38</c:v>
                </c:pt>
              </c:numCache>
            </c:numRef>
          </c:val>
          <c:extLst>
            <c:ext xmlns:c16="http://schemas.microsoft.com/office/drawing/2014/chart" uri="{C3380CC4-5D6E-409C-BE32-E72D297353CC}">
              <c16:uniqueId val="{00000001-FA29-47A7-9312-B6E68D9F1CC5}"/>
            </c:ext>
          </c:extLst>
        </c:ser>
        <c:ser>
          <c:idx val="4"/>
          <c:order val="4"/>
          <c:tx>
            <c:strRef>
              <c:f>Tabelle1!$F$1</c:f>
              <c:strCache>
                <c:ptCount val="1"/>
                <c:pt idx="0">
                  <c:v>Sans ordonnance, à la pharmacie</c:v>
                </c:pt>
              </c:strCache>
            </c:strRef>
          </c:tx>
          <c:spPr>
            <a:solidFill>
              <a:schemeClr val="accent5"/>
            </a:solidFill>
            <a:ln>
              <a:noFill/>
            </a:ln>
            <a:effectLst/>
          </c:spPr>
          <c:invertIfNegative val="0"/>
          <c:dLbls>
            <c:dLbl>
              <c:idx val="2"/>
              <c:layout>
                <c:manualLayout>
                  <c:x val="-3.5044633618013495E-3"/>
                  <c:y val="5.62185303375794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4E-4609-935F-0502E9974AF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Tabelle1!$F$2:$F$6</c:f>
              <c:numCache>
                <c:formatCode>0%</c:formatCode>
                <c:ptCount val="5"/>
                <c:pt idx="0">
                  <c:v>0.03</c:v>
                </c:pt>
                <c:pt idx="1">
                  <c:v>0.01</c:v>
                </c:pt>
                <c:pt idx="2">
                  <c:v>0.03</c:v>
                </c:pt>
                <c:pt idx="3">
                  <c:v>0.01</c:v>
                </c:pt>
                <c:pt idx="4">
                  <c:v>0.01</c:v>
                </c:pt>
              </c:numCache>
            </c:numRef>
          </c:val>
          <c:extLst>
            <c:ext xmlns:c16="http://schemas.microsoft.com/office/drawing/2014/chart" uri="{C3380CC4-5D6E-409C-BE32-E72D297353CC}">
              <c16:uniqueId val="{00000001-7862-4B0B-82C6-B99D80A8F166}"/>
            </c:ext>
          </c:extLst>
        </c:ser>
        <c:ser>
          <c:idx val="5"/>
          <c:order val="5"/>
          <c:tx>
            <c:strRef>
              <c:f>Tabelle1!$G$1</c:f>
              <c:strCache>
                <c:ptCount val="1"/>
                <c:pt idx="0">
                  <c:v>Médicaments restants du dernier traitement</c:v>
                </c:pt>
              </c:strCache>
            </c:strRef>
          </c:tx>
          <c:spPr>
            <a:solidFill>
              <a:schemeClr val="accent6"/>
            </a:solidFill>
            <a:ln>
              <a:noFill/>
            </a:ln>
            <a:effectLst/>
          </c:spPr>
          <c:invertIfNegative val="0"/>
          <c:dLbls>
            <c:dLbl>
              <c:idx val="3"/>
              <c:layout>
                <c:manualLayout>
                  <c:x val="1.1681544539336119E-3"/>
                  <c:y val="2.248564161207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17-4BCA-A97B-E7918C3ED8F0}"/>
                </c:ext>
              </c:extLst>
            </c:dLbl>
            <c:dLbl>
              <c:idx val="4"/>
              <c:layout>
                <c:manualLayout>
                  <c:x val="1.1681544539336119E-3"/>
                  <c:y val="-5.0592693627157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17-4BCA-A97B-E7918C3ED8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Tabelle1!$G$2:$G$6</c:f>
              <c:numCache>
                <c:formatCode>General</c:formatCode>
                <c:ptCount val="5"/>
                <c:pt idx="0" formatCode="0%">
                  <c:v>0.03</c:v>
                </c:pt>
                <c:pt idx="2" formatCode="0%">
                  <c:v>0.01</c:v>
                </c:pt>
                <c:pt idx="4" formatCode="0%">
                  <c:v>0.01</c:v>
                </c:pt>
              </c:numCache>
            </c:numRef>
          </c:val>
          <c:extLst>
            <c:ext xmlns:c16="http://schemas.microsoft.com/office/drawing/2014/chart" uri="{C3380CC4-5D6E-409C-BE32-E72D297353CC}">
              <c16:uniqueId val="{00000002-7862-4B0B-82C6-B99D80A8F166}"/>
            </c:ext>
          </c:extLst>
        </c:ser>
        <c:ser>
          <c:idx val="6"/>
          <c:order val="6"/>
          <c:tx>
            <c:strRef>
              <c:f>Tabelle1!$H$1</c:f>
              <c:strCache>
                <c:ptCount val="1"/>
                <c:pt idx="0">
                  <c:v>Sans ordonnance, par une autre source</c:v>
                </c:pt>
              </c:strCache>
            </c:strRef>
          </c:tx>
          <c:spPr>
            <a:solidFill>
              <a:schemeClr val="accent1">
                <a:lumMod val="60000"/>
              </a:schemeClr>
            </a:solidFill>
            <a:ln>
              <a:noFill/>
            </a:ln>
            <a:effectLst/>
          </c:spPr>
          <c:invertIfNegative val="0"/>
          <c:dLbls>
            <c:dLbl>
              <c:idx val="3"/>
              <c:layout>
                <c:manualLayout>
                  <c:x val="3.5044633618013495E-3"/>
                  <c:y val="-3.934943019038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17-4BCA-A97B-E7918C3ED8F0}"/>
                </c:ext>
              </c:extLst>
            </c:dLbl>
            <c:dLbl>
              <c:idx val="4"/>
              <c:layout>
                <c:manualLayout>
                  <c:x val="3.5044633618013495E-3"/>
                  <c:y val="4.497128322414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17-4BCA-A97B-E7918C3ED8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Tabelle1!$H$2:$H$6</c:f>
              <c:numCache>
                <c:formatCode>0%</c:formatCode>
                <c:ptCount val="5"/>
                <c:pt idx="1">
                  <c:v>0.04</c:v>
                </c:pt>
                <c:pt idx="3">
                  <c:v>0.01</c:v>
                </c:pt>
                <c:pt idx="4">
                  <c:v>0.01</c:v>
                </c:pt>
              </c:numCache>
            </c:numRef>
          </c:val>
          <c:extLst>
            <c:ext xmlns:c16="http://schemas.microsoft.com/office/drawing/2014/chart" uri="{C3380CC4-5D6E-409C-BE32-E72D297353CC}">
              <c16:uniqueId val="{00000000-2036-488C-8AC9-A26D2A390F45}"/>
            </c:ext>
          </c:extLst>
        </c:ser>
        <c:ser>
          <c:idx val="7"/>
          <c:order val="7"/>
          <c:tx>
            <c:strRef>
              <c:f>Tabelle1!$I$1</c:f>
              <c:strCache>
                <c:ptCount val="1"/>
                <c:pt idx="0">
                  <c:v>Ne sait pas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(773)</c:v>
                </c:pt>
                <c:pt idx="1">
                  <c:v>2022 (193)</c:v>
                </c:pt>
                <c:pt idx="2">
                  <c:v>2020 (226)</c:v>
                </c:pt>
                <c:pt idx="3">
                  <c:v>2018 (223)</c:v>
                </c:pt>
                <c:pt idx="4">
                  <c:v>2016 (246)</c:v>
                </c:pt>
              </c:strCache>
            </c:strRef>
          </c:cat>
          <c:val>
            <c:numRef>
              <c:f>Tabelle1!$I$2:$I$6</c:f>
              <c:numCache>
                <c:formatCode>0%</c:formatCode>
                <c:ptCount val="5"/>
                <c:pt idx="0">
                  <c:v>0.01</c:v>
                </c:pt>
                <c:pt idx="1">
                  <c:v>0.01</c:v>
                </c:pt>
                <c:pt idx="4">
                  <c:v>0.01</c:v>
                </c:pt>
              </c:numCache>
            </c:numRef>
          </c:val>
          <c:extLst>
            <c:ext xmlns:c16="http://schemas.microsoft.com/office/drawing/2014/chart" uri="{C3380CC4-5D6E-409C-BE32-E72D297353CC}">
              <c16:uniqueId val="{00000001-2036-488C-8AC9-A26D2A390F45}"/>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1284684759263605"/>
          <c:y val="0.84560929117334549"/>
          <c:w val="0.84070282426633902"/>
          <c:h val="9.2555194393461993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2601851851855"/>
          <c:y val="3.1091216615080425E-2"/>
          <c:w val="0.55317101851851846"/>
          <c:h val="0.77156367224185007"/>
        </c:manualLayout>
      </c:layout>
      <c:barChart>
        <c:barDir val="bar"/>
        <c:grouping val="clustered"/>
        <c:varyColors val="0"/>
        <c:ser>
          <c:idx val="0"/>
          <c:order val="0"/>
          <c:tx>
            <c:strRef>
              <c:f>Tabelle1!$B$1</c:f>
              <c:strCache>
                <c:ptCount val="1"/>
                <c:pt idx="0">
                  <c:v>2024 (2'801)</c:v>
                </c:pt>
              </c:strCache>
            </c:strRef>
          </c:tx>
          <c:spPr>
            <a:solidFill>
              <a:schemeClr val="accent1"/>
            </a:solidFill>
            <a:ln>
              <a:noFill/>
            </a:ln>
            <a:effectLst/>
          </c:spPr>
          <c:invertIfNegative val="0"/>
          <c:dPt>
            <c:idx val="16"/>
            <c:invertIfNegative val="0"/>
            <c:bubble3D val="0"/>
            <c:spPr>
              <a:solidFill>
                <a:schemeClr val="bg1">
                  <a:lumMod val="50000"/>
                </a:schemeClr>
              </a:solidFill>
              <a:ln>
                <a:noFill/>
              </a:ln>
              <a:effectLst/>
            </c:spPr>
            <c:extLst>
              <c:ext xmlns:c16="http://schemas.microsoft.com/office/drawing/2014/chart" uri="{C3380CC4-5D6E-409C-BE32-E72D297353CC}">
                <c16:uniqueId val="{00000001-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Un médecin</c:v>
                </c:pt>
                <c:pt idx="1">
                  <c:v>Un pharmacien</c:v>
                </c:pt>
                <c:pt idx="2">
                  <c:v>Un site Internet officiel lié à la santé</c:v>
                </c:pt>
                <c:pt idx="3">
                  <c:v>Un hôpital</c:v>
                </c:pt>
                <c:pt idx="4">
                  <c:v>Un membre du personnel soignant (infirmière/infirmier)</c:v>
                </c:pt>
                <c:pt idx="5">
                  <c:v>La famille ou des amis</c:v>
                </c:pt>
                <c:pt idx="6">
                  <c:v>La télévision</c:v>
                </c:pt>
                <c:pt idx="7">
                  <c:v>Publication scientifique/institution (Pubmed, Compendium des médicaments)</c:v>
                </c:pt>
                <c:pt idx="8">
                  <c:v>Un autre établissement de santé</c:v>
                </c:pt>
                <c:pt idx="9">
                  <c:v>Aucune de ces réponses</c:v>
                </c:pt>
                <c:pt idx="10">
                  <c:v>Ne sait pas/pas de réponse</c:v>
                </c:pt>
              </c:strCache>
            </c:strRef>
          </c:cat>
          <c:val>
            <c:numRef>
              <c:f>Tabelle1!$B$2:$B$12</c:f>
              <c:numCache>
                <c:formatCode>0%</c:formatCode>
                <c:ptCount val="11"/>
                <c:pt idx="0">
                  <c:v>0.81</c:v>
                </c:pt>
                <c:pt idx="1">
                  <c:v>0.44</c:v>
                </c:pt>
                <c:pt idx="2">
                  <c:v>0.36</c:v>
                </c:pt>
                <c:pt idx="3">
                  <c:v>0.2</c:v>
                </c:pt>
                <c:pt idx="4">
                  <c:v>0.12</c:v>
                </c:pt>
                <c:pt idx="5">
                  <c:v>0.03</c:v>
                </c:pt>
                <c:pt idx="6">
                  <c:v>0.02</c:v>
                </c:pt>
                <c:pt idx="7">
                  <c:v>0.01</c:v>
                </c:pt>
                <c:pt idx="9">
                  <c:v>0.01</c:v>
                </c:pt>
                <c:pt idx="10">
                  <c:v>0.03</c:v>
                </c:pt>
              </c:numCache>
            </c:numRef>
          </c:val>
          <c:extLst>
            <c:ext xmlns:c16="http://schemas.microsoft.com/office/drawing/2014/chart" uri="{C3380CC4-5D6E-409C-BE32-E72D297353CC}">
              <c16:uniqueId val="{00000002-6993-4BB5-9FBA-51F0A5ECEBD0}"/>
            </c:ext>
          </c:extLst>
        </c:ser>
        <c:ser>
          <c:idx val="1"/>
          <c:order val="1"/>
          <c:tx>
            <c:strRef>
              <c:f>Tabelle1!$C$1</c:f>
              <c:strCache>
                <c:ptCount val="1"/>
                <c:pt idx="0">
                  <c:v>2022 (638)</c:v>
                </c:pt>
              </c:strCache>
            </c:strRef>
          </c:tx>
          <c:spPr>
            <a:solidFill>
              <a:schemeClr val="accent2"/>
            </a:solidFill>
            <a:ln>
              <a:noFill/>
            </a:ln>
            <a:effectLst/>
          </c:spPr>
          <c:invertIfNegative val="0"/>
          <c:dPt>
            <c:idx val="16"/>
            <c:invertIfNegative val="0"/>
            <c:bubble3D val="0"/>
            <c:spPr>
              <a:solidFill>
                <a:schemeClr val="tx2"/>
              </a:solidFill>
              <a:ln>
                <a:noFill/>
              </a:ln>
              <a:effectLst/>
            </c:spPr>
            <c:extLst>
              <c:ext xmlns:c16="http://schemas.microsoft.com/office/drawing/2014/chart" uri="{C3380CC4-5D6E-409C-BE32-E72D297353CC}">
                <c16:uniqueId val="{00000004-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Un médecin</c:v>
                </c:pt>
                <c:pt idx="1">
                  <c:v>Un pharmacien</c:v>
                </c:pt>
                <c:pt idx="2">
                  <c:v>Un site Internet officiel lié à la santé</c:v>
                </c:pt>
                <c:pt idx="3">
                  <c:v>Un hôpital</c:v>
                </c:pt>
                <c:pt idx="4">
                  <c:v>Un membre du personnel soignant (infirmière/infirmier)</c:v>
                </c:pt>
                <c:pt idx="5">
                  <c:v>La famille ou des amis</c:v>
                </c:pt>
                <c:pt idx="6">
                  <c:v>La télévision</c:v>
                </c:pt>
                <c:pt idx="7">
                  <c:v>Publication scientifique/institution (Pubmed, Compendium des médicaments)</c:v>
                </c:pt>
                <c:pt idx="8">
                  <c:v>Un autre établissement de santé</c:v>
                </c:pt>
                <c:pt idx="9">
                  <c:v>Aucune de ces réponses</c:v>
                </c:pt>
                <c:pt idx="10">
                  <c:v>Ne sait pas/pas de réponse</c:v>
                </c:pt>
              </c:strCache>
            </c:strRef>
          </c:cat>
          <c:val>
            <c:numRef>
              <c:f>Tabelle1!$C$2:$C$12</c:f>
              <c:numCache>
                <c:formatCode>0%</c:formatCode>
                <c:ptCount val="11"/>
                <c:pt idx="0">
                  <c:v>0.82</c:v>
                </c:pt>
                <c:pt idx="1">
                  <c:v>0.55000000000000004</c:v>
                </c:pt>
                <c:pt idx="2">
                  <c:v>0.39</c:v>
                </c:pt>
                <c:pt idx="3">
                  <c:v>0.38</c:v>
                </c:pt>
                <c:pt idx="4">
                  <c:v>0.33</c:v>
                </c:pt>
                <c:pt idx="5">
                  <c:v>0.13</c:v>
                </c:pt>
                <c:pt idx="6">
                  <c:v>0.09</c:v>
                </c:pt>
                <c:pt idx="8">
                  <c:v>0.25</c:v>
                </c:pt>
                <c:pt idx="9">
                  <c:v>0.02</c:v>
                </c:pt>
              </c:numCache>
            </c:numRef>
          </c:val>
          <c:extLst>
            <c:ext xmlns:c16="http://schemas.microsoft.com/office/drawing/2014/chart" uri="{C3380CC4-5D6E-409C-BE32-E72D297353CC}">
              <c16:uniqueId val="{00000005-6993-4BB5-9FBA-51F0A5ECEBD0}"/>
            </c:ext>
          </c:extLst>
        </c:ser>
        <c:ser>
          <c:idx val="2"/>
          <c:order val="2"/>
          <c:tx>
            <c:strRef>
              <c:f>Tabelle1!$D$1</c:f>
              <c:strCache>
                <c:ptCount val="1"/>
                <c:pt idx="0">
                  <c:v>2020 (649)</c:v>
                </c:pt>
              </c:strCache>
            </c:strRef>
          </c:tx>
          <c:spPr>
            <a:solidFill>
              <a:schemeClr val="accent3"/>
            </a:solidFill>
            <a:ln>
              <a:noFill/>
            </a:ln>
            <a:effectLst/>
          </c:spPr>
          <c:invertIfNegative val="0"/>
          <c:dPt>
            <c:idx val="16"/>
            <c:invertIfNegative val="0"/>
            <c:bubble3D val="0"/>
            <c:spPr>
              <a:solidFill>
                <a:schemeClr val="accent3"/>
              </a:solidFill>
              <a:ln>
                <a:noFill/>
              </a:ln>
              <a:effectLst/>
            </c:spPr>
            <c:extLst>
              <c:ext xmlns:c16="http://schemas.microsoft.com/office/drawing/2014/chart" uri="{C3380CC4-5D6E-409C-BE32-E72D297353CC}">
                <c16:uniqueId val="{00000007-6993-4BB5-9FBA-51F0A5ECEB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Un médecin</c:v>
                </c:pt>
                <c:pt idx="1">
                  <c:v>Un pharmacien</c:v>
                </c:pt>
                <c:pt idx="2">
                  <c:v>Un site Internet officiel lié à la santé</c:v>
                </c:pt>
                <c:pt idx="3">
                  <c:v>Un hôpital</c:v>
                </c:pt>
                <c:pt idx="4">
                  <c:v>Un membre du personnel soignant (infirmière/infirmier)</c:v>
                </c:pt>
                <c:pt idx="5">
                  <c:v>La famille ou des amis</c:v>
                </c:pt>
                <c:pt idx="6">
                  <c:v>La télévision</c:v>
                </c:pt>
                <c:pt idx="7">
                  <c:v>Publication scientifique/institution (Pubmed, Compendium des médicaments)</c:v>
                </c:pt>
                <c:pt idx="8">
                  <c:v>Un autre établissement de santé</c:v>
                </c:pt>
                <c:pt idx="9">
                  <c:v>Aucune de ces réponses</c:v>
                </c:pt>
                <c:pt idx="10">
                  <c:v>Ne sait pas/pas de réponse</c:v>
                </c:pt>
              </c:strCache>
            </c:strRef>
          </c:cat>
          <c:val>
            <c:numRef>
              <c:f>Tabelle1!$D$2:$D$12</c:f>
              <c:numCache>
                <c:formatCode>0%</c:formatCode>
                <c:ptCount val="11"/>
                <c:pt idx="0">
                  <c:v>0.84</c:v>
                </c:pt>
                <c:pt idx="1">
                  <c:v>0.53</c:v>
                </c:pt>
                <c:pt idx="2">
                  <c:v>0.48</c:v>
                </c:pt>
                <c:pt idx="3">
                  <c:v>0.36</c:v>
                </c:pt>
                <c:pt idx="4">
                  <c:v>0.34</c:v>
                </c:pt>
                <c:pt idx="5">
                  <c:v>0.17</c:v>
                </c:pt>
                <c:pt idx="6">
                  <c:v>0.13</c:v>
                </c:pt>
                <c:pt idx="8">
                  <c:v>0.22</c:v>
                </c:pt>
              </c:numCache>
            </c:numRef>
          </c:val>
          <c:extLst>
            <c:ext xmlns:c16="http://schemas.microsoft.com/office/drawing/2014/chart" uri="{C3380CC4-5D6E-409C-BE32-E72D297353CC}">
              <c16:uniqueId val="{00000008-6993-4BB5-9FBA-51F0A5ECEBD0}"/>
            </c:ext>
          </c:extLst>
        </c:ser>
        <c:ser>
          <c:idx val="3"/>
          <c:order val="3"/>
          <c:tx>
            <c:strRef>
              <c:f>Tabelle1!$E$1</c:f>
              <c:strCache>
                <c:ptCount val="1"/>
                <c:pt idx="0">
                  <c:v>2018 (675)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Un médecin</c:v>
                </c:pt>
                <c:pt idx="1">
                  <c:v>Un pharmacien</c:v>
                </c:pt>
                <c:pt idx="2">
                  <c:v>Un site Internet officiel lié à la santé</c:v>
                </c:pt>
                <c:pt idx="3">
                  <c:v>Un hôpital</c:v>
                </c:pt>
                <c:pt idx="4">
                  <c:v>Un membre du personnel soignant (infirmière/infirmier)</c:v>
                </c:pt>
                <c:pt idx="5">
                  <c:v>La famille ou des amis</c:v>
                </c:pt>
                <c:pt idx="6">
                  <c:v>La télévision</c:v>
                </c:pt>
                <c:pt idx="7">
                  <c:v>Publication scientifique/institution (Pubmed, Compendium des médicaments)</c:v>
                </c:pt>
                <c:pt idx="8">
                  <c:v>Un autre établissement de santé</c:v>
                </c:pt>
                <c:pt idx="9">
                  <c:v>Aucune de ces réponses</c:v>
                </c:pt>
                <c:pt idx="10">
                  <c:v>Ne sait pas/pas de réponse</c:v>
                </c:pt>
              </c:strCache>
            </c:strRef>
          </c:cat>
          <c:val>
            <c:numRef>
              <c:f>Tabelle1!$E$2:$E$12</c:f>
              <c:numCache>
                <c:formatCode>0%</c:formatCode>
                <c:ptCount val="11"/>
                <c:pt idx="0">
                  <c:v>0.85</c:v>
                </c:pt>
                <c:pt idx="1">
                  <c:v>0.56000000000000005</c:v>
                </c:pt>
                <c:pt idx="2">
                  <c:v>0.52</c:v>
                </c:pt>
                <c:pt idx="3">
                  <c:v>0.43</c:v>
                </c:pt>
                <c:pt idx="4">
                  <c:v>0.37</c:v>
                </c:pt>
                <c:pt idx="5">
                  <c:v>0.21</c:v>
                </c:pt>
                <c:pt idx="6">
                  <c:v>0.14000000000000001</c:v>
                </c:pt>
                <c:pt idx="8">
                  <c:v>0.27</c:v>
                </c:pt>
                <c:pt idx="9">
                  <c:v>0.02</c:v>
                </c:pt>
                <c:pt idx="10">
                  <c:v>0.01</c:v>
                </c:pt>
              </c:numCache>
            </c:numRef>
          </c:val>
          <c:extLst>
            <c:ext xmlns:c16="http://schemas.microsoft.com/office/drawing/2014/chart" uri="{C3380CC4-5D6E-409C-BE32-E72D297353CC}">
              <c16:uniqueId val="{00000006-34C1-4F25-8B60-1CC268A0D46E}"/>
            </c:ext>
          </c:extLst>
        </c:ser>
        <c:ser>
          <c:idx val="4"/>
          <c:order val="4"/>
          <c:tx>
            <c:strRef>
              <c:f>Tabelle1!$F$1</c:f>
              <c:strCache>
                <c:ptCount val="1"/>
                <c:pt idx="0">
                  <c:v>2016 (553)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Tabelle1!$A$2:$A$12</c:f>
              <c:strCache>
                <c:ptCount val="11"/>
                <c:pt idx="0">
                  <c:v>Un médecin</c:v>
                </c:pt>
                <c:pt idx="1">
                  <c:v>Un pharmacien</c:v>
                </c:pt>
                <c:pt idx="2">
                  <c:v>Un site Internet officiel lié à la santé</c:v>
                </c:pt>
                <c:pt idx="3">
                  <c:v>Un hôpital</c:v>
                </c:pt>
                <c:pt idx="4">
                  <c:v>Un membre du personnel soignant (infirmière/infirmier)</c:v>
                </c:pt>
                <c:pt idx="5">
                  <c:v>La famille ou des amis</c:v>
                </c:pt>
                <c:pt idx="6">
                  <c:v>La télévision</c:v>
                </c:pt>
                <c:pt idx="7">
                  <c:v>Publication scientifique/institution (Pubmed, Compendium des médicaments)</c:v>
                </c:pt>
                <c:pt idx="8">
                  <c:v>Un autre établissement de santé</c:v>
                </c:pt>
                <c:pt idx="9">
                  <c:v>Aucune de ces réponses</c:v>
                </c:pt>
                <c:pt idx="10">
                  <c:v>Ne sait pas/pas de réponse</c:v>
                </c:pt>
              </c:strCache>
            </c:strRef>
          </c:cat>
          <c:val>
            <c:numRef>
              <c:f>Tabelle1!$F$2:$F$12</c:f>
              <c:numCache>
                <c:formatCode>0%</c:formatCode>
                <c:ptCount val="11"/>
                <c:pt idx="0">
                  <c:v>0.83</c:v>
                </c:pt>
                <c:pt idx="1">
                  <c:v>0.5</c:v>
                </c:pt>
                <c:pt idx="2">
                  <c:v>0.43</c:v>
                </c:pt>
                <c:pt idx="3">
                  <c:v>0.39</c:v>
                </c:pt>
                <c:pt idx="4">
                  <c:v>0.32</c:v>
                </c:pt>
                <c:pt idx="5">
                  <c:v>0.17</c:v>
                </c:pt>
                <c:pt idx="6">
                  <c:v>0.16</c:v>
                </c:pt>
                <c:pt idx="8">
                  <c:v>0.23</c:v>
                </c:pt>
                <c:pt idx="9">
                  <c:v>0.01</c:v>
                </c:pt>
              </c:numCache>
            </c:numRef>
          </c:val>
          <c:extLst>
            <c:ext xmlns:c16="http://schemas.microsoft.com/office/drawing/2014/chart" uri="{C3380CC4-5D6E-409C-BE32-E72D297353CC}">
              <c16:uniqueId val="{00000006-8E42-43A7-A8C6-625F4AABA7CD}"/>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0.1"/>
      </c:valAx>
      <c:spPr>
        <a:noFill/>
        <a:ln>
          <a:noFill/>
        </a:ln>
        <a:effectLst/>
      </c:spPr>
    </c:plotArea>
    <c:legend>
      <c:legendPos val="b"/>
      <c:layout>
        <c:manualLayout>
          <c:xMode val="edge"/>
          <c:yMode val="edge"/>
          <c:x val="0.40577092592592595"/>
          <c:y val="0.88528179666315332"/>
          <c:w val="0.39928870370370373"/>
          <c:h val="4.7092540663196313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sz="10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dPt>
            <c:idx val="2"/>
            <c:bubble3D val="0"/>
            <c:spPr>
              <a:solidFill>
                <a:schemeClr val="accent3">
                  <a:lumMod val="60000"/>
                  <a:lumOff val="40000"/>
                </a:schemeClr>
              </a:solidFill>
            </c:spPr>
            <c:extLst>
              <c:ext xmlns:c16="http://schemas.microsoft.com/office/drawing/2014/chart" uri="{C3380CC4-5D6E-409C-BE32-E72D297353CC}">
                <c16:uniqueId val="{00000004-EE62-49F4-A66E-B5A80832EE0A}"/>
              </c:ext>
            </c:extLst>
          </c:dPt>
          <c:dPt>
            <c:idx val="3"/>
            <c:bubble3D val="0"/>
            <c:spPr>
              <a:solidFill>
                <a:schemeClr val="accent3"/>
              </a:solidFill>
            </c:spPr>
            <c:extLst>
              <c:ext xmlns:c16="http://schemas.microsoft.com/office/drawing/2014/chart" uri="{C3380CC4-5D6E-409C-BE32-E72D297353CC}">
                <c16:uniqueId val="{00000005-EE62-49F4-A66E-B5A80832EE0A}"/>
              </c:ext>
            </c:extLst>
          </c:dPt>
          <c:dPt>
            <c:idx val="4"/>
            <c:bubble3D val="0"/>
            <c:spPr>
              <a:solidFill>
                <a:schemeClr val="bg1">
                  <a:lumMod val="75000"/>
                </a:schemeClr>
              </a:solidFill>
            </c:spPr>
            <c:extLst>
              <c:ext xmlns:c16="http://schemas.microsoft.com/office/drawing/2014/chart" uri="{C3380CC4-5D6E-409C-BE32-E72D297353CC}">
                <c16:uniqueId val="{00000006-EE62-49F4-A66E-B5A80832EE0A}"/>
              </c:ext>
            </c:extLst>
          </c:dPt>
          <c:dLbls>
            <c:dLbl>
              <c:idx val="0"/>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EE62-49F4-A66E-B5A80832EE0A}"/>
                </c:ext>
              </c:extLst>
            </c:dLbl>
            <c:dLbl>
              <c:idx val="1"/>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EE62-49F4-A66E-B5A80832EE0A}"/>
                </c:ext>
              </c:extLst>
            </c:dLbl>
            <c:dLbl>
              <c:idx val="2"/>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4-EE62-49F4-A66E-B5A80832EE0A}"/>
                </c:ext>
              </c:extLst>
            </c:dLbl>
            <c:dLbl>
              <c:idx val="3"/>
              <c:layout>
                <c:manualLayout>
                  <c:x val="-2.4162348915162412E-3"/>
                  <c:y val="-2.5656565656565655E-2"/>
                </c:manualLayout>
              </c:layout>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62-49F4-A66E-B5A80832EE0A}"/>
                </c:ext>
              </c:extLst>
            </c:dLbl>
            <c:dLbl>
              <c:idx val="4"/>
              <c:spPr>
                <a:noFill/>
                <a:ln>
                  <a:noFill/>
                </a:ln>
                <a:effectLst/>
              </c:spPr>
              <c:txPr>
                <a:bodyPr wrap="square" lIns="38100" tIns="19050" rIns="38100" bIns="19050" anchor="ctr">
                  <a:spAutoFit/>
                </a:bodyPr>
                <a:lstStyle/>
                <a:p>
                  <a:pPr>
                    <a:defRPr sz="1200">
                      <a:solidFill>
                        <a:schemeClr val="tx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6-EE62-49F4-A66E-B5A80832EE0A}"/>
                </c:ext>
              </c:extLst>
            </c:dLbl>
            <c:spPr>
              <a:noFill/>
              <a:ln>
                <a:noFill/>
              </a:ln>
              <a:effectLst/>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Je serais tout à fait d’accord (4)</c:v>
                </c:pt>
                <c:pt idx="1">
                  <c:v>Je serais plutôt d’accord (3)</c:v>
                </c:pt>
                <c:pt idx="2">
                  <c:v>Je ne serais plutôt pas d’accord (2)</c:v>
                </c:pt>
                <c:pt idx="3">
                  <c:v>Je ne serais pas du tout d’accord (1)</c:v>
                </c:pt>
                <c:pt idx="4">
                  <c:v>Ne sait pas/pas de réponse</c:v>
                </c:pt>
              </c:strCache>
            </c:strRef>
          </c:cat>
          <c:val>
            <c:numRef>
              <c:f>Tabelle1!$B$2:$B$6</c:f>
              <c:numCache>
                <c:formatCode>0%</c:formatCode>
                <c:ptCount val="5"/>
                <c:pt idx="0">
                  <c:v>0.82</c:v>
                </c:pt>
                <c:pt idx="1">
                  <c:v>0.1</c:v>
                </c:pt>
                <c:pt idx="2">
                  <c:v>0.01</c:v>
                </c:pt>
                <c:pt idx="3">
                  <c:v>0.01</c:v>
                </c:pt>
                <c:pt idx="4">
                  <c:v>0.05</c:v>
                </c:pt>
              </c:numCache>
            </c:numRef>
          </c:val>
          <c:extLst>
            <c:ext xmlns:c16="http://schemas.microsoft.com/office/drawing/2014/chart" uri="{C3380CC4-5D6E-409C-BE32-E72D297353CC}">
              <c16:uniqueId val="{00000007-EE62-49F4-A66E-B5A80832EE0A}"/>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72449509490047925"/>
          <c:y val="0.10954924242424242"/>
          <c:w val="0.17885550943886941"/>
          <c:h val="0.72958838383838387"/>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6.9473159316133418E-2"/>
          <c:w val="0.93540790335871971"/>
          <c:h val="0.66118899431914702"/>
        </c:manualLayout>
      </c:layout>
      <c:barChart>
        <c:barDir val="col"/>
        <c:grouping val="percentStacked"/>
        <c:varyColors val="0"/>
        <c:ser>
          <c:idx val="0"/>
          <c:order val="0"/>
          <c:tx>
            <c:strRef>
              <c:f>Tabelle1!$A$3</c:f>
              <c:strCache>
                <c:ptCount val="1"/>
                <c:pt idx="0">
                  <c:v>Je serais tout à fait d’accord (4)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Tabelle1!$B$3:$D$3</c:f>
              <c:numCache>
                <c:formatCode>0%</c:formatCode>
                <c:ptCount val="3"/>
                <c:pt idx="0">
                  <c:v>0.84</c:v>
                </c:pt>
                <c:pt idx="1">
                  <c:v>0.79</c:v>
                </c:pt>
                <c:pt idx="2">
                  <c:v>0.8</c:v>
                </c:pt>
              </c:numCache>
            </c:numRef>
          </c:val>
          <c:extLst xmlns:c15="http://schemas.microsoft.com/office/drawing/2012/chart">
            <c:ext xmlns:c16="http://schemas.microsoft.com/office/drawing/2014/chart" uri="{C3380CC4-5D6E-409C-BE32-E72D297353CC}">
              <c16:uniqueId val="{00000000-C3A4-4211-BD19-10EC80824991}"/>
            </c:ext>
          </c:extLst>
        </c:ser>
        <c:ser>
          <c:idx val="1"/>
          <c:order val="1"/>
          <c:tx>
            <c:strRef>
              <c:f>Tabelle1!$A$4</c:f>
              <c:strCache>
                <c:ptCount val="1"/>
                <c:pt idx="0">
                  <c:v>Je serais plutôt d’accord (3)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Tabelle1!$B$4:$D$4</c:f>
              <c:numCache>
                <c:formatCode>0%</c:formatCode>
                <c:ptCount val="3"/>
                <c:pt idx="0">
                  <c:v>0.09</c:v>
                </c:pt>
                <c:pt idx="1">
                  <c:v>0.12</c:v>
                </c:pt>
                <c:pt idx="2">
                  <c:v>0.13</c:v>
                </c:pt>
              </c:numCache>
            </c:numRef>
          </c:val>
          <c:extLst>
            <c:ext xmlns:c16="http://schemas.microsoft.com/office/drawing/2014/chart" uri="{C3380CC4-5D6E-409C-BE32-E72D297353CC}">
              <c16:uniqueId val="{00000001-C3A4-4211-BD19-10EC80824991}"/>
            </c:ext>
          </c:extLst>
        </c:ser>
        <c:ser>
          <c:idx val="2"/>
          <c:order val="2"/>
          <c:tx>
            <c:strRef>
              <c:f>Tabelle1!$A$5</c:f>
              <c:strCache>
                <c:ptCount val="1"/>
                <c:pt idx="0">
                  <c:v>Je ne serais plutôt pas d’accord(2)</c:v>
                </c:pt>
              </c:strCache>
            </c:strRef>
          </c:tx>
          <c:spPr>
            <a:solidFill>
              <a:schemeClr val="accent3">
                <a:lumMod val="60000"/>
                <a:lumOff val="40000"/>
              </a:schemeClr>
            </a:solidFill>
            <a:ln>
              <a:noFill/>
            </a:ln>
            <a:effectLst/>
          </c:spPr>
          <c:invertIfNegative val="0"/>
          <c:dLbls>
            <c:dLbl>
              <c:idx val="0"/>
              <c:layout>
                <c:manualLayout>
                  <c:x val="1.41970479455920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FE-48F9-B780-A834CC78048B}"/>
                </c:ext>
              </c:extLst>
            </c:dLbl>
            <c:dLbl>
              <c:idx val="1"/>
              <c:layout>
                <c:manualLayout>
                  <c:x val="1.6563222603190833E-2"/>
                  <c:y val="-3.09523501973274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FE-48F9-B780-A834CC78048B}"/>
                </c:ext>
              </c:extLst>
            </c:dLbl>
            <c:dLbl>
              <c:idx val="2"/>
              <c:layout>
                <c:manualLayout>
                  <c:x val="2.7211008562384939E-2"/>
                  <c:y val="-3.09523501973273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FE-48F9-B780-A834CC78048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Tabelle1!$B$5:$D$5</c:f>
              <c:numCache>
                <c:formatCode>0%</c:formatCode>
                <c:ptCount val="3"/>
                <c:pt idx="0">
                  <c:v>0.01</c:v>
                </c:pt>
                <c:pt idx="1">
                  <c:v>0.01</c:v>
                </c:pt>
                <c:pt idx="2">
                  <c:v>0.01</c:v>
                </c:pt>
              </c:numCache>
            </c:numRef>
          </c:val>
          <c:extLst>
            <c:ext xmlns:c16="http://schemas.microsoft.com/office/drawing/2014/chart" uri="{C3380CC4-5D6E-409C-BE32-E72D297353CC}">
              <c16:uniqueId val="{00000002-C3A4-4211-BD19-10EC80824991}"/>
            </c:ext>
          </c:extLst>
        </c:ser>
        <c:ser>
          <c:idx val="3"/>
          <c:order val="3"/>
          <c:tx>
            <c:strRef>
              <c:f>Tabelle1!$A$6</c:f>
              <c:strCache>
                <c:ptCount val="1"/>
                <c:pt idx="0">
                  <c:v>Je ne serais pas du tout d’accord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Tabelle1!$B$6:$D$6</c:f>
              <c:numCache>
                <c:formatCode>0%</c:formatCode>
                <c:ptCount val="3"/>
                <c:pt idx="0">
                  <c:v>0.01</c:v>
                </c:pt>
                <c:pt idx="1">
                  <c:v>0.02</c:v>
                </c:pt>
                <c:pt idx="2">
                  <c:v>0.01</c:v>
                </c:pt>
              </c:numCache>
            </c:numRef>
          </c:val>
          <c:extLst>
            <c:ext xmlns:c16="http://schemas.microsoft.com/office/drawing/2014/chart" uri="{C3380CC4-5D6E-409C-BE32-E72D297353CC}">
              <c16:uniqueId val="{00000003-C3A4-4211-BD19-10EC80824991}"/>
            </c:ext>
          </c:extLst>
        </c:ser>
        <c:ser>
          <c:idx val="4"/>
          <c:order val="4"/>
          <c:tx>
            <c:strRef>
              <c:f>Tabelle1!$A$7</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Tabelle1!$B$7:$D$7</c:f>
              <c:numCache>
                <c:formatCode>0%</c:formatCode>
                <c:ptCount val="3"/>
                <c:pt idx="0">
                  <c:v>0.05</c:v>
                </c:pt>
                <c:pt idx="1">
                  <c:v>0.06</c:v>
                </c:pt>
                <c:pt idx="2">
                  <c:v>0.06</c:v>
                </c:pt>
              </c:numCache>
            </c:numRef>
          </c:val>
          <c:extLst>
            <c:ext xmlns:c16="http://schemas.microsoft.com/office/drawing/2014/chart" uri="{C3380CC4-5D6E-409C-BE32-E72D297353CC}">
              <c16:uniqueId val="{00000004-C3A4-4211-BD19-10EC80824991}"/>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6.0341686185768663E-2"/>
          <c:y val="0.85817779371160352"/>
          <c:w val="0.89207296570196848"/>
          <c:h val="9.22984459726727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66584366857669208"/>
        </c:manualLayout>
      </c:layout>
      <c:barChart>
        <c:barDir val="bar"/>
        <c:grouping val="percentStacked"/>
        <c:varyColors val="0"/>
        <c:ser>
          <c:idx val="0"/>
          <c:order val="0"/>
          <c:tx>
            <c:strRef>
              <c:f>Tabelle1!$B$1</c:f>
              <c:strCache>
                <c:ptCount val="1"/>
                <c:pt idx="0">
                  <c:v>Au niveau individuel ou familial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Tabelle1!$B$2:$B$5</c:f>
              <c:numCache>
                <c:formatCode>0%</c:formatCode>
                <c:ptCount val="4"/>
                <c:pt idx="0">
                  <c:v>0.15</c:v>
                </c:pt>
                <c:pt idx="1">
                  <c:v>0.14000000000000001</c:v>
                </c:pt>
                <c:pt idx="2">
                  <c:v>0.11</c:v>
                </c:pt>
                <c:pt idx="3">
                  <c:v>0.17</c:v>
                </c:pt>
              </c:numCache>
            </c:numRef>
          </c:val>
          <c:extLst>
            <c:ext xmlns:c16="http://schemas.microsoft.com/office/drawing/2014/chart" uri="{C3380CC4-5D6E-409C-BE32-E72D297353CC}">
              <c16:uniqueId val="{00000000-D3BD-4EAB-896A-726C49E55471}"/>
            </c:ext>
          </c:extLst>
        </c:ser>
        <c:ser>
          <c:idx val="1"/>
          <c:order val="1"/>
          <c:tx>
            <c:strRef>
              <c:f>Tabelle1!$C$1</c:f>
              <c:strCache>
                <c:ptCount val="1"/>
                <c:pt idx="0">
                  <c:v>Au niveau régional ou national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Tabelle1!$C$2:$C$5</c:f>
              <c:numCache>
                <c:formatCode>0%</c:formatCode>
                <c:ptCount val="4"/>
                <c:pt idx="0">
                  <c:v>0.1</c:v>
                </c:pt>
                <c:pt idx="1">
                  <c:v>0.12</c:v>
                </c:pt>
                <c:pt idx="2">
                  <c:v>0.1</c:v>
                </c:pt>
                <c:pt idx="3">
                  <c:v>0.11</c:v>
                </c:pt>
              </c:numCache>
            </c:numRef>
          </c:val>
          <c:extLst>
            <c:ext xmlns:c16="http://schemas.microsoft.com/office/drawing/2014/chart" uri="{C3380CC4-5D6E-409C-BE32-E72D297353CC}">
              <c16:uniqueId val="{00000001-D3BD-4EAB-896A-726C49E55471}"/>
            </c:ext>
          </c:extLst>
        </c:ser>
        <c:ser>
          <c:idx val="2"/>
          <c:order val="2"/>
          <c:tx>
            <c:strRef>
              <c:f>Tabelle1!$D$1</c:f>
              <c:strCache>
                <c:ptCount val="1"/>
                <c:pt idx="0">
                  <c:v>Au niveau européen ou mondial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Tabelle1!$D$2:$D$5</c:f>
              <c:numCache>
                <c:formatCode>0%</c:formatCode>
                <c:ptCount val="4"/>
                <c:pt idx="0">
                  <c:v>0.13</c:v>
                </c:pt>
                <c:pt idx="1">
                  <c:v>0.13</c:v>
                </c:pt>
                <c:pt idx="2">
                  <c:v>0.14000000000000001</c:v>
                </c:pt>
                <c:pt idx="3">
                  <c:v>0.16</c:v>
                </c:pt>
              </c:numCache>
            </c:numRef>
          </c:val>
          <c:extLst>
            <c:ext xmlns:c16="http://schemas.microsoft.com/office/drawing/2014/chart" uri="{C3380CC4-5D6E-409C-BE32-E72D297353CC}">
              <c16:uniqueId val="{00000002-D3BD-4EAB-896A-726C49E55471}"/>
            </c:ext>
          </c:extLst>
        </c:ser>
        <c:ser>
          <c:idx val="3"/>
          <c:order val="3"/>
          <c:tx>
            <c:strRef>
              <c:f>Tabelle1!$E$1</c:f>
              <c:strCache>
                <c:ptCount val="1"/>
                <c:pt idx="0">
                  <c:v>Une action à tous les niveaux est nécessaire (spontané)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Tabelle1!$E$2:$E$5</c:f>
              <c:numCache>
                <c:formatCode>0%</c:formatCode>
                <c:ptCount val="4"/>
                <c:pt idx="0">
                  <c:v>0.53</c:v>
                </c:pt>
                <c:pt idx="1">
                  <c:v>0.5</c:v>
                </c:pt>
                <c:pt idx="2">
                  <c:v>0.56000000000000005</c:v>
                </c:pt>
                <c:pt idx="3">
                  <c:v>0.47</c:v>
                </c:pt>
              </c:numCache>
            </c:numRef>
          </c:val>
          <c:extLst>
            <c:ext xmlns:c16="http://schemas.microsoft.com/office/drawing/2014/chart" uri="{C3380CC4-5D6E-409C-BE32-E72D297353CC}">
              <c16:uniqueId val="{00000003-D3BD-4EAB-896A-726C49E55471}"/>
            </c:ext>
          </c:extLst>
        </c:ser>
        <c:ser>
          <c:idx val="4"/>
          <c:order val="4"/>
          <c:tx>
            <c:strRef>
              <c:f>Tabelle1!$F$1</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2022 (1'000)</c:v>
                </c:pt>
                <c:pt idx="1">
                  <c:v>2020 (1'004)</c:v>
                </c:pt>
                <c:pt idx="2">
                  <c:v>2018 (1'000)</c:v>
                </c:pt>
                <c:pt idx="3">
                  <c:v>2016 (1'000)</c:v>
                </c:pt>
              </c:strCache>
            </c:strRef>
          </c:cat>
          <c:val>
            <c:numRef>
              <c:f>Tabelle1!$F$2:$F$5</c:f>
              <c:numCache>
                <c:formatCode>0%</c:formatCode>
                <c:ptCount val="4"/>
                <c:pt idx="0">
                  <c:v>0.09</c:v>
                </c:pt>
                <c:pt idx="1">
                  <c:v>0.11</c:v>
                </c:pt>
                <c:pt idx="2">
                  <c:v>0.09</c:v>
                </c:pt>
                <c:pt idx="3">
                  <c:v>0.09</c:v>
                </c:pt>
              </c:numCache>
            </c:numRef>
          </c:val>
          <c:extLst>
            <c:ext xmlns:c16="http://schemas.microsoft.com/office/drawing/2014/chart" uri="{C3380CC4-5D6E-409C-BE32-E72D297353CC}">
              <c16:uniqueId val="{00000004-D3BD-4EAB-896A-726C49E55471}"/>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0466976641509952"/>
          <c:y val="0.82874505996429293"/>
          <c:w val="0.84810708389096634"/>
          <c:h val="9.6951624222436097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3642711416128517"/>
        </c:manualLayout>
      </c:layout>
      <c:barChart>
        <c:barDir val="col"/>
        <c:grouping val="percentStacked"/>
        <c:varyColors val="0"/>
        <c:ser>
          <c:idx val="0"/>
          <c:order val="0"/>
          <c:tx>
            <c:strRef>
              <c:f>Tabelle1!$A$3</c:f>
              <c:strCache>
                <c:ptCount val="1"/>
                <c:pt idx="0">
                  <c:v>Au niveau individuel ou familial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lvl>
                <c:lvl>
                  <c:pt idx="0">
                    <c:v>2016</c:v>
                  </c:pt>
                  <c:pt idx="3">
                    <c:v>2018</c:v>
                  </c:pt>
                  <c:pt idx="6">
                    <c:v>2020</c:v>
                  </c:pt>
                  <c:pt idx="9">
                    <c:v>2022</c:v>
                  </c:pt>
                </c:lvl>
              </c:multiLvlStrCache>
            </c:multiLvlStrRef>
          </c:cat>
          <c:val>
            <c:numRef>
              <c:f>Tabelle1!$B$3:$M$3</c:f>
              <c:numCache>
                <c:formatCode>0%</c:formatCode>
                <c:ptCount val="12"/>
                <c:pt idx="0">
                  <c:v>0.17</c:v>
                </c:pt>
                <c:pt idx="1">
                  <c:v>0.16</c:v>
                </c:pt>
                <c:pt idx="2">
                  <c:v>0.23</c:v>
                </c:pt>
                <c:pt idx="3">
                  <c:v>0.11</c:v>
                </c:pt>
                <c:pt idx="4">
                  <c:v>0.09</c:v>
                </c:pt>
                <c:pt idx="5">
                  <c:v>0.21</c:v>
                </c:pt>
                <c:pt idx="6">
                  <c:v>0.14000000000000001</c:v>
                </c:pt>
                <c:pt idx="7">
                  <c:v>0.16</c:v>
                </c:pt>
                <c:pt idx="8">
                  <c:v>0.15</c:v>
                </c:pt>
                <c:pt idx="9">
                  <c:v>0.15</c:v>
                </c:pt>
                <c:pt idx="10">
                  <c:v>0.13</c:v>
                </c:pt>
                <c:pt idx="11">
                  <c:v>0.3</c:v>
                </c:pt>
              </c:numCache>
            </c:numRef>
          </c:val>
          <c:extLst xmlns:c15="http://schemas.microsoft.com/office/drawing/2012/chart">
            <c:ext xmlns:c16="http://schemas.microsoft.com/office/drawing/2014/chart" uri="{C3380CC4-5D6E-409C-BE32-E72D297353CC}">
              <c16:uniqueId val="{00000000-80D3-4164-AF7C-3A0EE6CE87AC}"/>
            </c:ext>
          </c:extLst>
        </c:ser>
        <c:ser>
          <c:idx val="1"/>
          <c:order val="1"/>
          <c:tx>
            <c:strRef>
              <c:f>Tabelle1!$A$4</c:f>
              <c:strCache>
                <c:ptCount val="1"/>
                <c:pt idx="0">
                  <c:v>Au niveau régional ou national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lvl>
                <c:lvl>
                  <c:pt idx="0">
                    <c:v>2016</c:v>
                  </c:pt>
                  <c:pt idx="3">
                    <c:v>2018</c:v>
                  </c:pt>
                  <c:pt idx="6">
                    <c:v>2020</c:v>
                  </c:pt>
                  <c:pt idx="9">
                    <c:v>2022</c:v>
                  </c:pt>
                </c:lvl>
              </c:multiLvlStrCache>
            </c:multiLvlStrRef>
          </c:cat>
          <c:val>
            <c:numRef>
              <c:f>Tabelle1!$B$4:$M$4</c:f>
              <c:numCache>
                <c:formatCode>0%</c:formatCode>
                <c:ptCount val="12"/>
                <c:pt idx="0">
                  <c:v>0.12</c:v>
                </c:pt>
                <c:pt idx="1">
                  <c:v>0.06</c:v>
                </c:pt>
                <c:pt idx="2">
                  <c:v>0.09</c:v>
                </c:pt>
                <c:pt idx="3">
                  <c:v>0.1</c:v>
                </c:pt>
                <c:pt idx="4">
                  <c:v>0.1</c:v>
                </c:pt>
                <c:pt idx="5">
                  <c:v>7.0000000000000007E-2</c:v>
                </c:pt>
                <c:pt idx="6">
                  <c:v>0.13</c:v>
                </c:pt>
                <c:pt idx="7">
                  <c:v>0.09</c:v>
                </c:pt>
                <c:pt idx="8">
                  <c:v>0.06</c:v>
                </c:pt>
                <c:pt idx="9">
                  <c:v>0.1</c:v>
                </c:pt>
                <c:pt idx="10">
                  <c:v>0.09</c:v>
                </c:pt>
                <c:pt idx="11">
                  <c:v>0.11</c:v>
                </c:pt>
              </c:numCache>
            </c:numRef>
          </c:val>
          <c:extLst>
            <c:ext xmlns:c16="http://schemas.microsoft.com/office/drawing/2014/chart" uri="{C3380CC4-5D6E-409C-BE32-E72D297353CC}">
              <c16:uniqueId val="{00000001-80D3-4164-AF7C-3A0EE6CE87AC}"/>
            </c:ext>
          </c:extLst>
        </c:ser>
        <c:ser>
          <c:idx val="2"/>
          <c:order val="2"/>
          <c:tx>
            <c:strRef>
              <c:f>Tabelle1!$A$5</c:f>
              <c:strCache>
                <c:ptCount val="1"/>
                <c:pt idx="0">
                  <c:v>Au niveau européen ou mondial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lvl>
                <c:lvl>
                  <c:pt idx="0">
                    <c:v>2016</c:v>
                  </c:pt>
                  <c:pt idx="3">
                    <c:v>2018</c:v>
                  </c:pt>
                  <c:pt idx="6">
                    <c:v>2020</c:v>
                  </c:pt>
                  <c:pt idx="9">
                    <c:v>2022</c:v>
                  </c:pt>
                </c:lvl>
              </c:multiLvlStrCache>
            </c:multiLvlStrRef>
          </c:cat>
          <c:val>
            <c:numRef>
              <c:f>Tabelle1!$B$5:$M$5</c:f>
              <c:numCache>
                <c:formatCode>0%</c:formatCode>
                <c:ptCount val="12"/>
                <c:pt idx="0">
                  <c:v>0.16</c:v>
                </c:pt>
                <c:pt idx="1">
                  <c:v>0.18</c:v>
                </c:pt>
                <c:pt idx="2">
                  <c:v>0.13</c:v>
                </c:pt>
                <c:pt idx="3">
                  <c:v>0.15</c:v>
                </c:pt>
                <c:pt idx="4">
                  <c:v>0.1</c:v>
                </c:pt>
                <c:pt idx="5">
                  <c:v>0.17</c:v>
                </c:pt>
                <c:pt idx="6">
                  <c:v>0.14000000000000001</c:v>
                </c:pt>
                <c:pt idx="7">
                  <c:v>0.13</c:v>
                </c:pt>
                <c:pt idx="8">
                  <c:v>7.0000000000000007E-2</c:v>
                </c:pt>
                <c:pt idx="9">
                  <c:v>0.14000000000000001</c:v>
                </c:pt>
                <c:pt idx="10">
                  <c:v>0.12</c:v>
                </c:pt>
                <c:pt idx="11">
                  <c:v>0.08</c:v>
                </c:pt>
              </c:numCache>
            </c:numRef>
          </c:val>
          <c:extLst>
            <c:ext xmlns:c16="http://schemas.microsoft.com/office/drawing/2014/chart" uri="{C3380CC4-5D6E-409C-BE32-E72D297353CC}">
              <c16:uniqueId val="{00000002-80D3-4164-AF7C-3A0EE6CE87AC}"/>
            </c:ext>
          </c:extLst>
        </c:ser>
        <c:ser>
          <c:idx val="3"/>
          <c:order val="3"/>
          <c:tx>
            <c:strRef>
              <c:f>Tabelle1!$A$6</c:f>
              <c:strCache>
                <c:ptCount val="1"/>
                <c:pt idx="0">
                  <c:v>Une action à tous les niveaux est nécessaire (spontané)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lvl>
                <c:lvl>
                  <c:pt idx="0">
                    <c:v>2016</c:v>
                  </c:pt>
                  <c:pt idx="3">
                    <c:v>2018</c:v>
                  </c:pt>
                  <c:pt idx="6">
                    <c:v>2020</c:v>
                  </c:pt>
                  <c:pt idx="9">
                    <c:v>2022</c:v>
                  </c:pt>
                </c:lvl>
              </c:multiLvlStrCache>
            </c:multiLvlStrRef>
          </c:cat>
          <c:val>
            <c:numRef>
              <c:f>Tabelle1!$B$6:$M$6</c:f>
              <c:numCache>
                <c:formatCode>0%</c:formatCode>
                <c:ptCount val="12"/>
                <c:pt idx="0">
                  <c:v>0.44</c:v>
                </c:pt>
                <c:pt idx="1">
                  <c:v>0.55000000000000004</c:v>
                </c:pt>
                <c:pt idx="2">
                  <c:v>0.42</c:v>
                </c:pt>
                <c:pt idx="3">
                  <c:v>0.56000000000000005</c:v>
                </c:pt>
                <c:pt idx="4">
                  <c:v>0.57999999999999996</c:v>
                </c:pt>
                <c:pt idx="5">
                  <c:v>0.42</c:v>
                </c:pt>
                <c:pt idx="6">
                  <c:v>0.46</c:v>
                </c:pt>
                <c:pt idx="7">
                  <c:v>0.6</c:v>
                </c:pt>
                <c:pt idx="8">
                  <c:v>0.51</c:v>
                </c:pt>
                <c:pt idx="9">
                  <c:v>0.52</c:v>
                </c:pt>
                <c:pt idx="10">
                  <c:v>0.59</c:v>
                </c:pt>
                <c:pt idx="11">
                  <c:v>0.45</c:v>
                </c:pt>
              </c:numCache>
            </c:numRef>
          </c:val>
          <c:extLst>
            <c:ext xmlns:c16="http://schemas.microsoft.com/office/drawing/2014/chart" uri="{C3380CC4-5D6E-409C-BE32-E72D297353CC}">
              <c16:uniqueId val="{00000003-80D3-4164-AF7C-3A0EE6CE87AC}"/>
            </c:ext>
          </c:extLst>
        </c:ser>
        <c:ser>
          <c:idx val="4"/>
          <c:order val="4"/>
          <c:tx>
            <c:strRef>
              <c:f>Tabelle1!$A$7</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Tabelle1!$B$1:$M$2</c:f>
              <c:multiLvlStrCache>
                <c:ptCount val="12"/>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lvl>
                <c:lvl>
                  <c:pt idx="0">
                    <c:v>2016</c:v>
                  </c:pt>
                  <c:pt idx="3">
                    <c:v>2018</c:v>
                  </c:pt>
                  <c:pt idx="6">
                    <c:v>2020</c:v>
                  </c:pt>
                  <c:pt idx="9">
                    <c:v>2022</c:v>
                  </c:pt>
                </c:lvl>
              </c:multiLvlStrCache>
            </c:multiLvlStrRef>
          </c:cat>
          <c:val>
            <c:numRef>
              <c:f>Tabelle1!$B$7:$M$7</c:f>
              <c:numCache>
                <c:formatCode>0%</c:formatCode>
                <c:ptCount val="12"/>
                <c:pt idx="0">
                  <c:v>0.11</c:v>
                </c:pt>
                <c:pt idx="1">
                  <c:v>0.05</c:v>
                </c:pt>
                <c:pt idx="2">
                  <c:v>0.13</c:v>
                </c:pt>
                <c:pt idx="3">
                  <c:v>0.08</c:v>
                </c:pt>
                <c:pt idx="4">
                  <c:v>0.13</c:v>
                </c:pt>
                <c:pt idx="5">
                  <c:v>0.13</c:v>
                </c:pt>
                <c:pt idx="6">
                  <c:v>0.13</c:v>
                </c:pt>
                <c:pt idx="7">
                  <c:v>0.03</c:v>
                </c:pt>
                <c:pt idx="8">
                  <c:v>0.21</c:v>
                </c:pt>
                <c:pt idx="9">
                  <c:v>0.09</c:v>
                </c:pt>
                <c:pt idx="10">
                  <c:v>7.0000000000000007E-2</c:v>
                </c:pt>
                <c:pt idx="11">
                  <c:v>0.06</c:v>
                </c:pt>
              </c:numCache>
            </c:numRef>
          </c:val>
          <c:extLst>
            <c:ext xmlns:c16="http://schemas.microsoft.com/office/drawing/2014/chart" uri="{C3380CC4-5D6E-409C-BE32-E72D297353CC}">
              <c16:uniqueId val="{00000004-80D3-4164-AF7C-3A0EE6CE87AC}"/>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4.3655939145259941E-2"/>
          <c:y val="0.90770155402732722"/>
          <c:w val="0.94213020682349458"/>
          <c:h val="8.3012740913474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dPt>
            <c:idx val="2"/>
            <c:bubble3D val="0"/>
            <c:spPr>
              <a:solidFill>
                <a:schemeClr val="accent3">
                  <a:lumMod val="60000"/>
                  <a:lumOff val="40000"/>
                </a:schemeClr>
              </a:solidFill>
            </c:spPr>
            <c:extLst>
              <c:ext xmlns:c16="http://schemas.microsoft.com/office/drawing/2014/chart" uri="{C3380CC4-5D6E-409C-BE32-E72D297353CC}">
                <c16:uniqueId val="{00000002-CC19-4869-B6AC-8DFEFF806579}"/>
              </c:ext>
            </c:extLst>
          </c:dPt>
          <c:dPt>
            <c:idx val="3"/>
            <c:bubble3D val="0"/>
            <c:spPr>
              <a:solidFill>
                <a:schemeClr val="accent3"/>
              </a:solidFill>
            </c:spPr>
            <c:extLst>
              <c:ext xmlns:c16="http://schemas.microsoft.com/office/drawing/2014/chart" uri="{C3380CC4-5D6E-409C-BE32-E72D297353CC}">
                <c16:uniqueId val="{00000002-BF58-4F3D-819C-EADDB0D5E922}"/>
              </c:ext>
            </c:extLst>
          </c:dPt>
          <c:dPt>
            <c:idx val="4"/>
            <c:bubble3D val="0"/>
            <c:spPr>
              <a:solidFill>
                <a:schemeClr val="bg1">
                  <a:lumMod val="75000"/>
                </a:schemeClr>
              </a:solidFill>
            </c:spPr>
            <c:extLst>
              <c:ext xmlns:c16="http://schemas.microsoft.com/office/drawing/2014/chart" uri="{C3380CC4-5D6E-409C-BE32-E72D297353CC}">
                <c16:uniqueId val="{00000000-E569-4DAD-9B58-C10E1DFB17B1}"/>
              </c:ext>
            </c:extLst>
          </c:dPt>
          <c:dLbls>
            <c:dLbl>
              <c:idx val="0"/>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0-CC19-4869-B6AC-8DFEFF806579}"/>
                </c:ext>
              </c:extLst>
            </c:dLbl>
            <c:dLbl>
              <c:idx val="1"/>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CC19-4869-B6AC-8DFEFF806579}"/>
                </c:ext>
              </c:extLst>
            </c:dLbl>
            <c:dLbl>
              <c:idx val="2"/>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CC19-4869-B6AC-8DFEFF806579}"/>
                </c:ext>
              </c:extLst>
            </c:dLbl>
            <c:dLbl>
              <c:idx val="3"/>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2-BF58-4F3D-819C-EADDB0D5E922}"/>
                </c:ext>
              </c:extLst>
            </c:dLbl>
            <c:spPr>
              <a:noFill/>
              <a:ln>
                <a:noFill/>
              </a:ln>
              <a:effectLst/>
            </c:spPr>
            <c:txPr>
              <a:bodyPr wrap="square" lIns="38100" tIns="19050" rIns="38100" bIns="19050" anchor="ctr">
                <a:spAutoFit/>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Oui</c:v>
                </c:pt>
                <c:pt idx="1">
                  <c:v>Plutôt oui</c:v>
                </c:pt>
                <c:pt idx="2">
                  <c:v>Plutôt non</c:v>
                </c:pt>
                <c:pt idx="3">
                  <c:v>Non</c:v>
                </c:pt>
                <c:pt idx="4">
                  <c:v>Ne sait pas/pas de réponse</c:v>
                </c:pt>
              </c:strCache>
            </c:strRef>
          </c:cat>
          <c:val>
            <c:numRef>
              <c:f>Tabelle1!$B$2:$B$6</c:f>
              <c:numCache>
                <c:formatCode>0%</c:formatCode>
                <c:ptCount val="5"/>
                <c:pt idx="0">
                  <c:v>0.16</c:v>
                </c:pt>
                <c:pt idx="1">
                  <c:v>0.18</c:v>
                </c:pt>
                <c:pt idx="2">
                  <c:v>0.24</c:v>
                </c:pt>
                <c:pt idx="3">
                  <c:v>0.31</c:v>
                </c:pt>
                <c:pt idx="4">
                  <c:v>0.1</c:v>
                </c:pt>
              </c:numCache>
            </c:numRef>
          </c:val>
          <c:extLst>
            <c:ext xmlns:c16="http://schemas.microsoft.com/office/drawing/2014/chart" uri="{C3380CC4-5D6E-409C-BE32-E72D297353CC}">
              <c16:uniqueId val="{00000003-CC19-4869-B6AC-8DFEFF806579}"/>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72449509490047925"/>
          <c:y val="0.10954924242424242"/>
          <c:w val="0.18610421411341826"/>
          <c:h val="0.72958838383838387"/>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574099073355E-2"/>
          <c:w val="0.93540790335871971"/>
          <c:h val="0.73547463479273256"/>
        </c:manualLayout>
      </c:layout>
      <c:barChart>
        <c:barDir val="col"/>
        <c:grouping val="percentStacked"/>
        <c:varyColors val="0"/>
        <c:ser>
          <c:idx val="0"/>
          <c:order val="0"/>
          <c:tx>
            <c:strRef>
              <c:f>Tabelle1!$A$3</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Tabelle1!$B$3:$D$3</c:f>
              <c:numCache>
                <c:formatCode>0%</c:formatCode>
                <c:ptCount val="3"/>
                <c:pt idx="0">
                  <c:v>0.17</c:v>
                </c:pt>
                <c:pt idx="1">
                  <c:v>0.13</c:v>
                </c:pt>
                <c:pt idx="2">
                  <c:v>0.16</c:v>
                </c:pt>
              </c:numCache>
            </c:numRef>
          </c:val>
          <c:extLst xmlns:c15="http://schemas.microsoft.com/office/drawing/2012/chart">
            <c:ext xmlns:c16="http://schemas.microsoft.com/office/drawing/2014/chart" uri="{C3380CC4-5D6E-409C-BE32-E72D297353CC}">
              <c16:uniqueId val="{00000000-3A11-4535-8AD4-43FA952B2A5E}"/>
            </c:ext>
          </c:extLst>
        </c:ser>
        <c:ser>
          <c:idx val="1"/>
          <c:order val="1"/>
          <c:tx>
            <c:strRef>
              <c:f>Tabelle1!$A$4</c:f>
              <c:strCache>
                <c:ptCount val="1"/>
                <c:pt idx="0">
                  <c:v>Plutôt oui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Tabelle1!$B$4:$D$4</c:f>
              <c:numCache>
                <c:formatCode>0%</c:formatCode>
                <c:ptCount val="3"/>
                <c:pt idx="0">
                  <c:v>0.19</c:v>
                </c:pt>
                <c:pt idx="1">
                  <c:v>0.14000000000000001</c:v>
                </c:pt>
                <c:pt idx="2">
                  <c:v>0.15</c:v>
                </c:pt>
              </c:numCache>
            </c:numRef>
          </c:val>
          <c:extLst>
            <c:ext xmlns:c16="http://schemas.microsoft.com/office/drawing/2014/chart" uri="{C3380CC4-5D6E-409C-BE32-E72D297353CC}">
              <c16:uniqueId val="{00000001-3A11-4535-8AD4-43FA952B2A5E}"/>
            </c:ext>
          </c:extLst>
        </c:ser>
        <c:ser>
          <c:idx val="2"/>
          <c:order val="2"/>
          <c:tx>
            <c:strRef>
              <c:f>Tabelle1!$A$5</c:f>
              <c:strCache>
                <c:ptCount val="1"/>
                <c:pt idx="0">
                  <c:v>Plutôt non</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Tabelle1!$B$5:$D$5</c:f>
              <c:numCache>
                <c:formatCode>0%</c:formatCode>
                <c:ptCount val="3"/>
                <c:pt idx="0">
                  <c:v>0.25</c:v>
                </c:pt>
                <c:pt idx="1">
                  <c:v>0.22</c:v>
                </c:pt>
                <c:pt idx="2">
                  <c:v>0.18</c:v>
                </c:pt>
              </c:numCache>
            </c:numRef>
          </c:val>
          <c:extLst>
            <c:ext xmlns:c16="http://schemas.microsoft.com/office/drawing/2014/chart" uri="{C3380CC4-5D6E-409C-BE32-E72D297353CC}">
              <c16:uniqueId val="{00000002-3A11-4535-8AD4-43FA952B2A5E}"/>
            </c:ext>
          </c:extLst>
        </c:ser>
        <c:ser>
          <c:idx val="3"/>
          <c:order val="3"/>
          <c:tx>
            <c:strRef>
              <c:f>Tabelle1!$A$6</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Tabelle1!$B$6:$D$6</c:f>
              <c:numCache>
                <c:formatCode>0%</c:formatCode>
                <c:ptCount val="3"/>
                <c:pt idx="0">
                  <c:v>0.28999999999999998</c:v>
                </c:pt>
                <c:pt idx="1">
                  <c:v>0.36</c:v>
                </c:pt>
                <c:pt idx="2">
                  <c:v>0.38</c:v>
                </c:pt>
              </c:numCache>
            </c:numRef>
          </c:val>
          <c:extLst>
            <c:ext xmlns:c16="http://schemas.microsoft.com/office/drawing/2014/chart" uri="{C3380CC4-5D6E-409C-BE32-E72D297353CC}">
              <c16:uniqueId val="{00000003-3A11-4535-8AD4-43FA952B2A5E}"/>
            </c:ext>
          </c:extLst>
        </c:ser>
        <c:ser>
          <c:idx val="4"/>
          <c:order val="4"/>
          <c:tx>
            <c:strRef>
              <c:f>Tabelle1!$A$7</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Tabelle1!$B$1:$D$2</c:f>
              <c:strCache>
                <c:ptCount val="3"/>
                <c:pt idx="0">
                  <c:v>Suisse alémanique (2'480)</c:v>
                </c:pt>
                <c:pt idx="1">
                  <c:v>Romandie (856)</c:v>
                </c:pt>
                <c:pt idx="2">
                  <c:v>Tessin (150)</c:v>
                </c:pt>
              </c:strCache>
            </c:strRef>
          </c:cat>
          <c:val>
            <c:numRef>
              <c:f>Tabelle1!$B$7:$D$7</c:f>
              <c:numCache>
                <c:formatCode>0%</c:formatCode>
                <c:ptCount val="3"/>
                <c:pt idx="0">
                  <c:v>0.09</c:v>
                </c:pt>
                <c:pt idx="1">
                  <c:v>0.15</c:v>
                </c:pt>
                <c:pt idx="2">
                  <c:v>0.13</c:v>
                </c:pt>
              </c:numCache>
            </c:numRef>
          </c:val>
          <c:extLst>
            <c:ext xmlns:c16="http://schemas.microsoft.com/office/drawing/2014/chart" uri="{C3380CC4-5D6E-409C-BE32-E72D297353CC}">
              <c16:uniqueId val="{00000004-3A11-4535-8AD4-43FA952B2A5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6.0341686185768663E-2"/>
          <c:y val="0.90770155402732722"/>
          <c:w val="0.89207296570196848"/>
          <c:h val="8.3012740913474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6656918247788"/>
          <c:y val="9.830168920457133E-2"/>
          <c:w val="0.78540474868237498"/>
          <c:h val="0.71812548376815555"/>
        </c:manualLayout>
      </c:layout>
      <c:barChart>
        <c:barDir val="bar"/>
        <c:grouping val="percentStacked"/>
        <c:varyColors val="0"/>
        <c:ser>
          <c:idx val="0"/>
          <c:order val="0"/>
          <c:tx>
            <c:strRef>
              <c:f>Tabelle1!$B$1</c:f>
              <c:strCache>
                <c:ptCount val="1"/>
                <c:pt idx="0">
                  <c:v>Totalement d'accord (4)</c:v>
                </c:pt>
              </c:strCache>
            </c:strRef>
          </c:tx>
          <c:spPr>
            <a:solidFill>
              <a:schemeClr val="accent1"/>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Tabelle1!$B$2:$B$6</c:f>
              <c:numCache>
                <c:formatCode>0%</c:formatCode>
                <c:ptCount val="5"/>
                <c:pt idx="0">
                  <c:v>0.17</c:v>
                </c:pt>
                <c:pt idx="1">
                  <c:v>0.18</c:v>
                </c:pt>
                <c:pt idx="2">
                  <c:v>0.22</c:v>
                </c:pt>
                <c:pt idx="3">
                  <c:v>0.18</c:v>
                </c:pt>
                <c:pt idx="4">
                  <c:v>0.19</c:v>
                </c:pt>
              </c:numCache>
            </c:numRef>
          </c:val>
          <c:extLst>
            <c:ext xmlns:c16="http://schemas.microsoft.com/office/drawing/2014/chart" uri="{C3380CC4-5D6E-409C-BE32-E72D297353CC}">
              <c16:uniqueId val="{00000000-9255-43B9-80EA-A002BB55A68A}"/>
            </c:ext>
          </c:extLst>
        </c:ser>
        <c:ser>
          <c:idx val="1"/>
          <c:order val="1"/>
          <c:tx>
            <c:strRef>
              <c:f>Tabelle1!$C$1</c:f>
              <c:strCache>
                <c:ptCount val="1"/>
                <c:pt idx="0">
                  <c:v>Plutôt d'accord (3)</c:v>
                </c:pt>
              </c:strCache>
            </c:strRef>
          </c:tx>
          <c:spPr>
            <a:solidFill>
              <a:schemeClr val="tx2"/>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Tabelle1!$C$2:$C$6</c:f>
              <c:numCache>
                <c:formatCode>0%</c:formatCode>
                <c:ptCount val="5"/>
                <c:pt idx="0">
                  <c:v>0.41</c:v>
                </c:pt>
                <c:pt idx="1">
                  <c:v>0.45</c:v>
                </c:pt>
                <c:pt idx="2">
                  <c:v>0.37</c:v>
                </c:pt>
                <c:pt idx="3">
                  <c:v>0.41</c:v>
                </c:pt>
                <c:pt idx="4">
                  <c:v>0.38</c:v>
                </c:pt>
              </c:numCache>
            </c:numRef>
          </c:val>
          <c:extLst>
            <c:ext xmlns:c16="http://schemas.microsoft.com/office/drawing/2014/chart" uri="{C3380CC4-5D6E-409C-BE32-E72D297353CC}">
              <c16:uniqueId val="{00000001-9255-43B9-80EA-A002BB55A68A}"/>
            </c:ext>
          </c:extLst>
        </c:ser>
        <c:ser>
          <c:idx val="2"/>
          <c:order val="2"/>
          <c:tx>
            <c:strRef>
              <c:f>Tabelle1!$D$1</c:f>
              <c:strCache>
                <c:ptCount val="1"/>
                <c:pt idx="0">
                  <c:v>Plutôt pas d'accord  (2)</c:v>
                </c:pt>
              </c:strCache>
            </c:strRef>
          </c:tx>
          <c:spPr>
            <a:solidFill>
              <a:schemeClr val="accent3">
                <a:lumMod val="60000"/>
                <a:lumOff val="40000"/>
              </a:schemeClr>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Tabelle1!$D$2:$D$6</c:f>
              <c:numCache>
                <c:formatCode>0%</c:formatCode>
                <c:ptCount val="5"/>
                <c:pt idx="0">
                  <c:v>0.18</c:v>
                </c:pt>
                <c:pt idx="1">
                  <c:v>0.21</c:v>
                </c:pt>
                <c:pt idx="2">
                  <c:v>0.21</c:v>
                </c:pt>
                <c:pt idx="3">
                  <c:v>0.22</c:v>
                </c:pt>
                <c:pt idx="4">
                  <c:v>0.24</c:v>
                </c:pt>
              </c:numCache>
            </c:numRef>
          </c:val>
          <c:extLst>
            <c:ext xmlns:c16="http://schemas.microsoft.com/office/drawing/2014/chart" uri="{C3380CC4-5D6E-409C-BE32-E72D297353CC}">
              <c16:uniqueId val="{00000002-9255-43B9-80EA-A002BB55A68A}"/>
            </c:ext>
          </c:extLst>
        </c:ser>
        <c:ser>
          <c:idx val="3"/>
          <c:order val="3"/>
          <c:tx>
            <c:strRef>
              <c:f>Tabelle1!$E$1</c:f>
              <c:strCache>
                <c:ptCount val="1"/>
                <c:pt idx="0">
                  <c:v>Pas du tout d'accord (1)</c:v>
                </c:pt>
              </c:strCache>
            </c:strRef>
          </c:tx>
          <c:spPr>
            <a:solidFill>
              <a:schemeClr val="accent3"/>
            </a:solidFill>
            <a:effectLst/>
          </c:spPr>
          <c:invertIfNegative val="0"/>
          <c:dLbls>
            <c:numFmt formatCode="0%" sourceLinked="0"/>
            <c:spPr>
              <a:noFill/>
              <a:ln>
                <a:noFill/>
              </a:ln>
              <a:effectLst/>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Tabelle1!$E$2:$E$6</c:f>
              <c:numCache>
                <c:formatCode>0%</c:formatCode>
                <c:ptCount val="5"/>
                <c:pt idx="0">
                  <c:v>0.08</c:v>
                </c:pt>
                <c:pt idx="1">
                  <c:v>0.11</c:v>
                </c:pt>
                <c:pt idx="2">
                  <c:v>0.14000000000000001</c:v>
                </c:pt>
                <c:pt idx="3">
                  <c:v>0.15</c:v>
                </c:pt>
                <c:pt idx="4">
                  <c:v>0.15</c:v>
                </c:pt>
              </c:numCache>
            </c:numRef>
          </c:val>
          <c:extLst>
            <c:ext xmlns:c16="http://schemas.microsoft.com/office/drawing/2014/chart" uri="{C3380CC4-5D6E-409C-BE32-E72D297353CC}">
              <c16:uniqueId val="{00000003-9255-43B9-80EA-A002BB55A68A}"/>
            </c:ext>
          </c:extLst>
        </c:ser>
        <c:ser>
          <c:idx val="4"/>
          <c:order val="4"/>
          <c:tx>
            <c:strRef>
              <c:f>Tabelle1!$F$1</c:f>
              <c:strCache>
                <c:ptCount val="1"/>
                <c:pt idx="0">
                  <c:v>Ne sait pas/pas de réponse</c:v>
                </c:pt>
              </c:strCache>
            </c:strRef>
          </c:tx>
          <c:spPr>
            <a:solidFill>
              <a:schemeClr val="bg1">
                <a:lumMod val="75000"/>
              </a:schemeClr>
            </a:solidFill>
            <a:effectLst/>
          </c:spPr>
          <c:invertIfNegative val="0"/>
          <c:dLbls>
            <c:numFmt formatCode="0%" sourceLinked="0"/>
            <c:spPr>
              <a:noFill/>
              <a:ln>
                <a:noFill/>
              </a:ln>
              <a:effectLst/>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2024 (3'485)</c:v>
                </c:pt>
                <c:pt idx="1">
                  <c:v>2022 (1'000)</c:v>
                </c:pt>
                <c:pt idx="2">
                  <c:v>2020 (1'004)</c:v>
                </c:pt>
                <c:pt idx="3">
                  <c:v>2018 (1'000)</c:v>
                </c:pt>
                <c:pt idx="4">
                  <c:v>2016 (1'000)</c:v>
                </c:pt>
              </c:strCache>
            </c:strRef>
          </c:cat>
          <c:val>
            <c:numRef>
              <c:f>Tabelle1!$F$2:$F$6</c:f>
              <c:numCache>
                <c:formatCode>0%</c:formatCode>
                <c:ptCount val="5"/>
                <c:pt idx="0">
                  <c:v>0.16</c:v>
                </c:pt>
                <c:pt idx="1">
                  <c:v>0.06</c:v>
                </c:pt>
                <c:pt idx="2">
                  <c:v>0.05</c:v>
                </c:pt>
                <c:pt idx="3">
                  <c:v>0.04</c:v>
                </c:pt>
                <c:pt idx="4">
                  <c:v>0.03</c:v>
                </c:pt>
              </c:numCache>
            </c:numRef>
          </c:val>
          <c:extLst>
            <c:ext xmlns:c16="http://schemas.microsoft.com/office/drawing/2014/chart" uri="{C3380CC4-5D6E-409C-BE32-E72D297353CC}">
              <c16:uniqueId val="{00000004-9255-43B9-80EA-A002BB55A68A}"/>
            </c:ext>
          </c:extLst>
        </c:ser>
        <c:dLbls>
          <c:showLegendKey val="0"/>
          <c:showVal val="0"/>
          <c:showCatName val="0"/>
          <c:showSerName val="0"/>
          <c:showPercent val="0"/>
          <c:showBubbleSize val="0"/>
        </c:dLbls>
        <c:gapWidth val="70"/>
        <c:overlap val="100"/>
        <c:axId val="1359319040"/>
        <c:axId val="1359320576"/>
      </c:barChart>
      <c:catAx>
        <c:axId val="1359319040"/>
        <c:scaling>
          <c:orientation val="maxMin"/>
        </c:scaling>
        <c:delete val="0"/>
        <c:axPos val="l"/>
        <c:numFmt formatCode="General" sourceLinked="0"/>
        <c:majorTickMark val="none"/>
        <c:minorTickMark val="none"/>
        <c:tickLblPos val="nextTo"/>
        <c:spPr>
          <a:ln w="6350">
            <a:solidFill>
              <a:schemeClr val="tx1"/>
            </a:solidFill>
          </a:ln>
        </c:spPr>
        <c:txPr>
          <a:bodyPr/>
          <a:lstStyle/>
          <a:p>
            <a:pPr algn="r">
              <a:defRPr sz="1200">
                <a:solidFill>
                  <a:schemeClr val="tx1"/>
                </a:solidFill>
              </a:defRPr>
            </a:pPr>
            <a:endParaRPr lang="de-DE"/>
          </a:p>
        </c:txPr>
        <c:crossAx val="1359320576"/>
        <c:crosses val="autoZero"/>
        <c:auto val="1"/>
        <c:lblAlgn val="ctr"/>
        <c:lblOffset val="100"/>
        <c:noMultiLvlLbl val="0"/>
      </c:catAx>
      <c:valAx>
        <c:axId val="1359320576"/>
        <c:scaling>
          <c:orientation val="minMax"/>
          <c:max val="1"/>
          <c:min val="0"/>
        </c:scaling>
        <c:delete val="0"/>
        <c:axPos val="t"/>
        <c:numFmt formatCode="0%" sourceLinked="0"/>
        <c:majorTickMark val="out"/>
        <c:minorTickMark val="none"/>
        <c:tickLblPos val="high"/>
        <c:spPr>
          <a:ln>
            <a:noFill/>
          </a:ln>
        </c:spPr>
        <c:txPr>
          <a:bodyPr/>
          <a:lstStyle/>
          <a:p>
            <a:pPr>
              <a:defRPr sz="1000"/>
            </a:pPr>
            <a:endParaRPr lang="de-DE"/>
          </a:p>
        </c:txPr>
        <c:crossAx val="1359319040"/>
        <c:crosses val="autoZero"/>
        <c:crossBetween val="between"/>
        <c:majorUnit val="0.2"/>
      </c:valAx>
      <c:spPr>
        <a:noFill/>
        <a:ln>
          <a:noFill/>
        </a:ln>
      </c:spPr>
    </c:plotArea>
    <c:legend>
      <c:legendPos val="r"/>
      <c:layout>
        <c:manualLayout>
          <c:xMode val="edge"/>
          <c:yMode val="edge"/>
          <c:x val="0.12485586171247604"/>
          <c:y val="0.93064040404040416"/>
          <c:w val="0.79441975314279012"/>
          <c:h val="4.9121021718344496E-2"/>
        </c:manualLayout>
      </c:layout>
      <c:overlay val="0"/>
      <c:txPr>
        <a:bodyPr/>
        <a:lstStyle/>
        <a:p>
          <a:pPr>
            <a:defRPr sz="1000">
              <a:solidFill>
                <a:schemeClr val="tx1"/>
              </a:solidFill>
            </a:defRPr>
          </a:pPr>
          <a:endParaRPr lang="de-DE"/>
        </a:p>
      </c:txPr>
    </c:legend>
    <c:plotVisOnly val="1"/>
    <c:dispBlanksAs val="gap"/>
    <c:showDLblsOverMax val="0"/>
  </c:chart>
  <c:txPr>
    <a:bodyPr/>
    <a:lstStyle/>
    <a:p>
      <a:pPr>
        <a:defRPr sz="1400">
          <a:solidFill>
            <a:schemeClr val="tx1"/>
          </a:solidFill>
        </a:defRPr>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6.9473159316133418E-2"/>
          <c:w val="0.93540790335871971"/>
          <c:h val="0.66118899431914702"/>
        </c:manualLayout>
      </c:layout>
      <c:barChart>
        <c:barDir val="col"/>
        <c:grouping val="percentStacked"/>
        <c:varyColors val="0"/>
        <c:ser>
          <c:idx val="0"/>
          <c:order val="0"/>
          <c:tx>
            <c:strRef>
              <c:f>Tabelle1!$A$3</c:f>
              <c:strCache>
                <c:ptCount val="1"/>
                <c:pt idx="0">
                  <c:v>Totalement d'accord (4)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Tabelle1!$B$3:$P$3</c:f>
              <c:numCache>
                <c:formatCode>0%</c:formatCode>
                <c:ptCount val="15"/>
                <c:pt idx="0">
                  <c:v>0.19</c:v>
                </c:pt>
                <c:pt idx="1">
                  <c:v>0.19</c:v>
                </c:pt>
                <c:pt idx="2">
                  <c:v>0.22</c:v>
                </c:pt>
                <c:pt idx="3">
                  <c:v>0.17</c:v>
                </c:pt>
                <c:pt idx="4">
                  <c:v>0.21</c:v>
                </c:pt>
                <c:pt idx="5">
                  <c:v>0.14000000000000001</c:v>
                </c:pt>
                <c:pt idx="6">
                  <c:v>0.22</c:v>
                </c:pt>
                <c:pt idx="7">
                  <c:v>0.21</c:v>
                </c:pt>
                <c:pt idx="8">
                  <c:v>0.22</c:v>
                </c:pt>
                <c:pt idx="9">
                  <c:v>0.19</c:v>
                </c:pt>
                <c:pt idx="10">
                  <c:v>0.15</c:v>
                </c:pt>
                <c:pt idx="11">
                  <c:v>0.17</c:v>
                </c:pt>
                <c:pt idx="12">
                  <c:v>0.18</c:v>
                </c:pt>
                <c:pt idx="13">
                  <c:v>0.13</c:v>
                </c:pt>
                <c:pt idx="14">
                  <c:v>0.18</c:v>
                </c:pt>
              </c:numCache>
            </c:numRef>
          </c:val>
          <c:extLst xmlns:c15="http://schemas.microsoft.com/office/drawing/2012/chart">
            <c:ext xmlns:c16="http://schemas.microsoft.com/office/drawing/2014/chart" uri="{C3380CC4-5D6E-409C-BE32-E72D297353CC}">
              <c16:uniqueId val="{00000000-B243-430C-BE6C-8B3DFF0BB3DE}"/>
            </c:ext>
          </c:extLst>
        </c:ser>
        <c:ser>
          <c:idx val="1"/>
          <c:order val="1"/>
          <c:tx>
            <c:strRef>
              <c:f>Tabelle1!$A$4</c:f>
              <c:strCache>
                <c:ptCount val="1"/>
                <c:pt idx="0">
                  <c:v>Plutôt d'accord (3)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Tabelle1!$B$4:$P$4</c:f>
              <c:numCache>
                <c:formatCode>0%</c:formatCode>
                <c:ptCount val="15"/>
                <c:pt idx="0">
                  <c:v>0.4</c:v>
                </c:pt>
                <c:pt idx="1">
                  <c:v>0.35</c:v>
                </c:pt>
                <c:pt idx="2">
                  <c:v>0.25</c:v>
                </c:pt>
                <c:pt idx="3">
                  <c:v>0.41</c:v>
                </c:pt>
                <c:pt idx="4">
                  <c:v>0.41</c:v>
                </c:pt>
                <c:pt idx="5">
                  <c:v>0.34</c:v>
                </c:pt>
                <c:pt idx="6">
                  <c:v>0.36</c:v>
                </c:pt>
                <c:pt idx="7">
                  <c:v>0.38</c:v>
                </c:pt>
                <c:pt idx="8">
                  <c:v>0.48</c:v>
                </c:pt>
                <c:pt idx="9">
                  <c:v>0.42</c:v>
                </c:pt>
                <c:pt idx="10">
                  <c:v>0.5</c:v>
                </c:pt>
                <c:pt idx="11">
                  <c:v>0.53</c:v>
                </c:pt>
                <c:pt idx="12">
                  <c:v>0.4</c:v>
                </c:pt>
                <c:pt idx="13">
                  <c:v>0.45</c:v>
                </c:pt>
                <c:pt idx="14">
                  <c:v>0.34</c:v>
                </c:pt>
              </c:numCache>
            </c:numRef>
          </c:val>
          <c:extLst>
            <c:ext xmlns:c16="http://schemas.microsoft.com/office/drawing/2014/chart" uri="{C3380CC4-5D6E-409C-BE32-E72D297353CC}">
              <c16:uniqueId val="{00000001-B243-430C-BE6C-8B3DFF0BB3DE}"/>
            </c:ext>
          </c:extLst>
        </c:ser>
        <c:ser>
          <c:idx val="2"/>
          <c:order val="2"/>
          <c:tx>
            <c:strRef>
              <c:f>Tabelle1!$A$5</c:f>
              <c:strCache>
                <c:ptCount val="1"/>
                <c:pt idx="0">
                  <c:v>Plutôt pas d'accord  (2)</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Tabelle1!$B$5:$P$5</c:f>
              <c:numCache>
                <c:formatCode>0%</c:formatCode>
                <c:ptCount val="15"/>
                <c:pt idx="0">
                  <c:v>0.26</c:v>
                </c:pt>
                <c:pt idx="1">
                  <c:v>0.22</c:v>
                </c:pt>
                <c:pt idx="2">
                  <c:v>0.18</c:v>
                </c:pt>
                <c:pt idx="3">
                  <c:v>0.25</c:v>
                </c:pt>
                <c:pt idx="4">
                  <c:v>0.14000000000000001</c:v>
                </c:pt>
                <c:pt idx="5">
                  <c:v>0.24</c:v>
                </c:pt>
                <c:pt idx="6">
                  <c:v>0.24</c:v>
                </c:pt>
                <c:pt idx="7">
                  <c:v>0.17</c:v>
                </c:pt>
                <c:pt idx="8">
                  <c:v>0.13</c:v>
                </c:pt>
                <c:pt idx="9">
                  <c:v>0.24</c:v>
                </c:pt>
                <c:pt idx="10">
                  <c:v>0.13</c:v>
                </c:pt>
                <c:pt idx="11">
                  <c:v>0.14000000000000001</c:v>
                </c:pt>
                <c:pt idx="12">
                  <c:v>0.19</c:v>
                </c:pt>
                <c:pt idx="13">
                  <c:v>0.16</c:v>
                </c:pt>
                <c:pt idx="14">
                  <c:v>0.16</c:v>
                </c:pt>
              </c:numCache>
            </c:numRef>
          </c:val>
          <c:extLst>
            <c:ext xmlns:c16="http://schemas.microsoft.com/office/drawing/2014/chart" uri="{C3380CC4-5D6E-409C-BE32-E72D297353CC}">
              <c16:uniqueId val="{00000002-B243-430C-BE6C-8B3DFF0BB3DE}"/>
            </c:ext>
          </c:extLst>
        </c:ser>
        <c:ser>
          <c:idx val="3"/>
          <c:order val="3"/>
          <c:tx>
            <c:strRef>
              <c:f>Tabelle1!$A$6</c:f>
              <c:strCache>
                <c:ptCount val="1"/>
                <c:pt idx="0">
                  <c:v>Pas du tout d'accord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Tabelle1!$B$6:$P$6</c:f>
              <c:numCache>
                <c:formatCode>0%</c:formatCode>
                <c:ptCount val="15"/>
                <c:pt idx="0">
                  <c:v>0.14000000000000001</c:v>
                </c:pt>
                <c:pt idx="1">
                  <c:v>0.19</c:v>
                </c:pt>
                <c:pt idx="2">
                  <c:v>0.25</c:v>
                </c:pt>
                <c:pt idx="3">
                  <c:v>0.15</c:v>
                </c:pt>
                <c:pt idx="4">
                  <c:v>0.17</c:v>
                </c:pt>
                <c:pt idx="5">
                  <c:v>0.17</c:v>
                </c:pt>
                <c:pt idx="6">
                  <c:v>0.15</c:v>
                </c:pt>
                <c:pt idx="7">
                  <c:v>0.13</c:v>
                </c:pt>
                <c:pt idx="8">
                  <c:v>0.13</c:v>
                </c:pt>
                <c:pt idx="9">
                  <c:v>0.1</c:v>
                </c:pt>
                <c:pt idx="10">
                  <c:v>0.14000000000000001</c:v>
                </c:pt>
                <c:pt idx="11">
                  <c:v>0.09</c:v>
                </c:pt>
                <c:pt idx="12">
                  <c:v>7.0000000000000007E-2</c:v>
                </c:pt>
                <c:pt idx="13">
                  <c:v>0.09</c:v>
                </c:pt>
                <c:pt idx="14">
                  <c:v>0.14000000000000001</c:v>
                </c:pt>
              </c:numCache>
            </c:numRef>
          </c:val>
          <c:extLst>
            <c:ext xmlns:c16="http://schemas.microsoft.com/office/drawing/2014/chart" uri="{C3380CC4-5D6E-409C-BE32-E72D297353CC}">
              <c16:uniqueId val="{00000003-B243-430C-BE6C-8B3DFF0BB3DE}"/>
            </c:ext>
          </c:extLst>
        </c:ser>
        <c:ser>
          <c:idx val="4"/>
          <c:order val="4"/>
          <c:tx>
            <c:strRef>
              <c:f>Tabelle1!$A$7</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(718)</c:v>
                  </c:pt>
                  <c:pt idx="1">
                    <c:v>Romandie (238)</c:v>
                  </c:pt>
                  <c:pt idx="2">
                    <c:v>Tessin (44)</c:v>
                  </c:pt>
                  <c:pt idx="3">
                    <c:v>Suisse alémanique (718)</c:v>
                  </c:pt>
                  <c:pt idx="4">
                    <c:v>Romandie (238)</c:v>
                  </c:pt>
                  <c:pt idx="5">
                    <c:v>Tessin (44)</c:v>
                  </c:pt>
                  <c:pt idx="6">
                    <c:v>Suisse alémanique (720)</c:v>
                  </c:pt>
                  <c:pt idx="7">
                    <c:v>Romandie (239)</c:v>
                  </c:pt>
                  <c:pt idx="8">
                    <c:v>Tessin (44)</c:v>
                  </c:pt>
                  <c:pt idx="9">
                    <c:v>Suisse alémanique (709)</c:v>
                  </c:pt>
                  <c:pt idx="10">
                    <c:v>Romandie (246)</c:v>
                  </c:pt>
                  <c:pt idx="11">
                    <c:v>Tessin (45)</c:v>
                  </c:pt>
                  <c:pt idx="12">
                    <c:v>Suisse alémanique (2'480)</c:v>
                  </c:pt>
                  <c:pt idx="13">
                    <c:v>Romandie (856)</c:v>
                  </c:pt>
                  <c:pt idx="14">
                    <c:v>Tessin (150)</c:v>
                  </c:pt>
                </c:lvl>
                <c:lvl>
                  <c:pt idx="0">
                    <c:v>2016</c:v>
                  </c:pt>
                  <c:pt idx="3">
                    <c:v>2018</c:v>
                  </c:pt>
                  <c:pt idx="6">
                    <c:v>2020</c:v>
                  </c:pt>
                  <c:pt idx="9">
                    <c:v>2022</c:v>
                  </c:pt>
                  <c:pt idx="12">
                    <c:v>2024</c:v>
                  </c:pt>
                </c:lvl>
              </c:multiLvlStrCache>
            </c:multiLvlStrRef>
          </c:cat>
          <c:val>
            <c:numRef>
              <c:f>Tabelle1!$B$7:$P$7</c:f>
              <c:numCache>
                <c:formatCode>0%</c:formatCode>
                <c:ptCount val="15"/>
                <c:pt idx="0">
                  <c:v>0.02</c:v>
                </c:pt>
                <c:pt idx="1">
                  <c:v>0.05</c:v>
                </c:pt>
                <c:pt idx="2">
                  <c:v>0.11</c:v>
                </c:pt>
                <c:pt idx="3">
                  <c:v>0.03</c:v>
                </c:pt>
                <c:pt idx="4">
                  <c:v>0.08</c:v>
                </c:pt>
                <c:pt idx="5">
                  <c:v>0.11</c:v>
                </c:pt>
                <c:pt idx="6">
                  <c:v>0.04</c:v>
                </c:pt>
                <c:pt idx="7">
                  <c:v>0.12</c:v>
                </c:pt>
                <c:pt idx="8">
                  <c:v>0.04</c:v>
                </c:pt>
                <c:pt idx="9">
                  <c:v>0.05</c:v>
                </c:pt>
                <c:pt idx="10">
                  <c:v>0.08</c:v>
                </c:pt>
                <c:pt idx="11">
                  <c:v>7.0000000000000007E-2</c:v>
                </c:pt>
                <c:pt idx="12">
                  <c:v>0.16</c:v>
                </c:pt>
                <c:pt idx="13">
                  <c:v>0.17</c:v>
                </c:pt>
                <c:pt idx="14">
                  <c:v>0.19</c:v>
                </c:pt>
              </c:numCache>
            </c:numRef>
          </c:val>
          <c:extLst>
            <c:ext xmlns:c16="http://schemas.microsoft.com/office/drawing/2014/chart" uri="{C3380CC4-5D6E-409C-BE32-E72D297353CC}">
              <c16:uniqueId val="{00000004-B243-430C-BE6C-8B3DFF0BB3D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6.0341686185768663E-2"/>
          <c:y val="0.90770155402732722"/>
          <c:w val="0.89207296570196848"/>
          <c:h val="8.30127409134745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(925)</c:v>
                </c:pt>
                <c:pt idx="1">
                  <c:v>2022 (318)</c:v>
                </c:pt>
                <c:pt idx="2">
                  <c:v>2020 (359)</c:v>
                </c:pt>
                <c:pt idx="3">
                  <c:v>2018 (374)</c:v>
                </c:pt>
                <c:pt idx="4">
                  <c:v>2016 (399)</c:v>
                </c:pt>
              </c:strCache>
            </c:strRef>
          </c:cat>
          <c:val>
            <c:numRef>
              <c:f>Tabelle1!$B$2:$B$6</c:f>
              <c:numCache>
                <c:formatCode>0%</c:formatCode>
                <c:ptCount val="5"/>
                <c:pt idx="0">
                  <c:v>0.23</c:v>
                </c:pt>
                <c:pt idx="1">
                  <c:v>0.36</c:v>
                </c:pt>
                <c:pt idx="2">
                  <c:v>0.44</c:v>
                </c:pt>
                <c:pt idx="3">
                  <c:v>0.51</c:v>
                </c:pt>
                <c:pt idx="4">
                  <c:v>0.44</c:v>
                </c:pt>
              </c:numCache>
            </c:numRef>
          </c:val>
          <c:extLst>
            <c:ext xmlns:c16="http://schemas.microsoft.com/office/drawing/2014/chart" uri="{C3380CC4-5D6E-409C-BE32-E72D297353CC}">
              <c16:uniqueId val="{00000000-3ADE-4FC1-BE83-0045F24E3A0D}"/>
            </c:ext>
          </c:extLst>
        </c:ser>
        <c:ser>
          <c:idx val="1"/>
          <c:order val="1"/>
          <c:tx>
            <c:strRef>
              <c:f>Tabelle1!$C$1</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(925)</c:v>
                </c:pt>
                <c:pt idx="1">
                  <c:v>2022 (318)</c:v>
                </c:pt>
                <c:pt idx="2">
                  <c:v>2020 (359)</c:v>
                </c:pt>
                <c:pt idx="3">
                  <c:v>2018 (374)</c:v>
                </c:pt>
                <c:pt idx="4">
                  <c:v>2016 (399)</c:v>
                </c:pt>
              </c:strCache>
            </c:strRef>
          </c:cat>
          <c:val>
            <c:numRef>
              <c:f>Tabelle1!$C$2:$C$6</c:f>
              <c:numCache>
                <c:formatCode>0%</c:formatCode>
                <c:ptCount val="5"/>
                <c:pt idx="0">
                  <c:v>0.53</c:v>
                </c:pt>
                <c:pt idx="1">
                  <c:v>0.48</c:v>
                </c:pt>
                <c:pt idx="2">
                  <c:v>0.44</c:v>
                </c:pt>
                <c:pt idx="3">
                  <c:v>0.46</c:v>
                </c:pt>
                <c:pt idx="4">
                  <c:v>0.48</c:v>
                </c:pt>
              </c:numCache>
            </c:numRef>
          </c:val>
          <c:extLst>
            <c:ext xmlns:c16="http://schemas.microsoft.com/office/drawing/2014/chart" uri="{C3380CC4-5D6E-409C-BE32-E72D297353CC}">
              <c16:uniqueId val="{00000001-3ADE-4FC1-BE83-0045F24E3A0D}"/>
            </c:ext>
          </c:extLst>
        </c:ser>
        <c:ser>
          <c:idx val="2"/>
          <c:order val="2"/>
          <c:tx>
            <c:strRef>
              <c:f>Tabelle1!$D$1</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2024 (925)</c:v>
                </c:pt>
                <c:pt idx="1">
                  <c:v>2022 (318)</c:v>
                </c:pt>
                <c:pt idx="2">
                  <c:v>2020 (359)</c:v>
                </c:pt>
                <c:pt idx="3">
                  <c:v>2018 (374)</c:v>
                </c:pt>
                <c:pt idx="4">
                  <c:v>2016 (399)</c:v>
                </c:pt>
              </c:strCache>
            </c:strRef>
          </c:cat>
          <c:val>
            <c:numRef>
              <c:f>Tabelle1!$D$2:$D$6</c:f>
              <c:numCache>
                <c:formatCode>0%</c:formatCode>
                <c:ptCount val="5"/>
                <c:pt idx="0">
                  <c:v>0.23</c:v>
                </c:pt>
                <c:pt idx="1">
                  <c:v>0.15</c:v>
                </c:pt>
                <c:pt idx="2">
                  <c:v>0.12</c:v>
                </c:pt>
                <c:pt idx="3">
                  <c:v>0.03</c:v>
                </c:pt>
                <c:pt idx="4">
                  <c:v>0.08</c:v>
                </c:pt>
              </c:numCache>
            </c:numRef>
          </c:val>
          <c:extLst>
            <c:ext xmlns:c16="http://schemas.microsoft.com/office/drawing/2014/chart" uri="{C3380CC4-5D6E-409C-BE32-E72D297353CC}">
              <c16:uniqueId val="{00000002-3ADE-4FC1-BE83-0045F24E3A0D}"/>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8.4811140698225235E-2"/>
          <c:y val="0.89339127959899411"/>
          <c:w val="0.86796570960784059"/>
          <c:h val="5.4791046199804835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6305555555553"/>
          <c:y val="3.1091216615080425E-2"/>
          <c:w val="0.63313398148148137"/>
          <c:h val="0.77997795251279989"/>
        </c:manualLayout>
      </c:layout>
      <c:barChart>
        <c:barDir val="bar"/>
        <c:grouping val="clustered"/>
        <c:varyColors val="0"/>
        <c:ser>
          <c:idx val="0"/>
          <c:order val="0"/>
          <c:tx>
            <c:strRef>
              <c:f>Tabelle1!$B$1</c:f>
              <c:strCache>
                <c:ptCount val="1"/>
                <c:pt idx="0">
                  <c:v>2024 (773)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Tabelle1!$A$2:$A$21</c:f>
              <c:strCache>
                <c:ptCount val="20"/>
                <c:pt idx="0">
                  <c:v>Infection des voies urinaires (cystite)</c:v>
                </c:pt>
                <c:pt idx="1">
                  <c:v>Interventions chirurgicales</c:v>
                </c:pt>
                <c:pt idx="2">
                  <c:v>Maux de gorge, angine, scarlatine</c:v>
                </c:pt>
                <c:pt idx="3">
                  <c:v>Haut- oder Wundinfektion</c:v>
                </c:pt>
                <c:pt idx="4">
                  <c:v>Infections dentaires</c:v>
                </c:pt>
                <c:pt idx="5">
                  <c:v>Pneumonie</c:v>
                </c:pt>
                <c:pt idx="6">
                  <c:v>Rhume</c:v>
                </c:pt>
                <c:pt idx="7">
                  <c:v>Bronchite</c:v>
                </c:pt>
                <c:pt idx="8">
                  <c:v>Grippe</c:v>
                </c:pt>
                <c:pt idx="9">
                  <c:v>Rhinopharyngite (rhume et pharyngite)</c:v>
                </c:pt>
                <c:pt idx="10">
                  <c:v>Maux de tête</c:v>
                </c:pt>
                <c:pt idx="11">
                  <c:v>Autres inflammations / infections</c:v>
                </c:pt>
                <c:pt idx="12">
                  <c:v>Mesure prophylactique contre les infections secondaires</c:v>
                </c:pt>
                <c:pt idx="13">
                  <c:v>Fièvre</c:v>
                </c:pt>
                <c:pt idx="14">
                  <c:v>Otite</c:v>
                </c:pt>
                <c:pt idx="15">
                  <c:v>Diarrhée</c:v>
                </c:pt>
                <c:pt idx="16">
                  <c:v>Arthrite, tendinite, inflammation des muscles</c:v>
                </c:pt>
                <c:pt idx="17">
                  <c:v>Piqûres de tiques (borréliose…)</c:v>
                </c:pt>
                <c:pt idx="18">
                  <c:v>Autres</c:v>
                </c:pt>
                <c:pt idx="19">
                  <c:v>Ne sait pas/pas de réponse</c:v>
                </c:pt>
              </c:strCache>
            </c:strRef>
          </c:cat>
          <c:val>
            <c:numRef>
              <c:f>Tabelle1!$B$2:$B$21</c:f>
              <c:numCache>
                <c:formatCode>0%</c:formatCode>
                <c:ptCount val="20"/>
                <c:pt idx="0">
                  <c:v>0.19</c:v>
                </c:pt>
                <c:pt idx="1">
                  <c:v>0.13</c:v>
                </c:pt>
                <c:pt idx="2">
                  <c:v>0.12</c:v>
                </c:pt>
                <c:pt idx="3">
                  <c:v>0.08</c:v>
                </c:pt>
                <c:pt idx="4">
                  <c:v>7.0000000000000007E-2</c:v>
                </c:pt>
                <c:pt idx="5">
                  <c:v>7.0000000000000007E-2</c:v>
                </c:pt>
                <c:pt idx="6">
                  <c:v>0.06</c:v>
                </c:pt>
                <c:pt idx="7">
                  <c:v>0.06</c:v>
                </c:pt>
                <c:pt idx="8">
                  <c:v>0.06</c:v>
                </c:pt>
                <c:pt idx="9">
                  <c:v>0.06</c:v>
                </c:pt>
                <c:pt idx="10">
                  <c:v>0.04</c:v>
                </c:pt>
                <c:pt idx="11">
                  <c:v>0.04</c:v>
                </c:pt>
                <c:pt idx="12">
                  <c:v>0.04</c:v>
                </c:pt>
                <c:pt idx="13">
                  <c:v>0.04</c:v>
                </c:pt>
                <c:pt idx="14">
                  <c:v>0.03</c:v>
                </c:pt>
                <c:pt idx="15">
                  <c:v>0.03</c:v>
                </c:pt>
                <c:pt idx="16">
                  <c:v>0.03</c:v>
                </c:pt>
                <c:pt idx="17">
                  <c:v>0.02</c:v>
                </c:pt>
                <c:pt idx="18">
                  <c:v>0.03</c:v>
                </c:pt>
                <c:pt idx="19">
                  <c:v>0.03</c:v>
                </c:pt>
              </c:numCache>
            </c:numRef>
          </c:val>
          <c:extLst>
            <c:ext xmlns:c16="http://schemas.microsoft.com/office/drawing/2014/chart" uri="{C3380CC4-5D6E-409C-BE32-E72D297353CC}">
              <c16:uniqueId val="{00000002-6993-4BB5-9FBA-51F0A5ECEBD0}"/>
            </c:ext>
          </c:extLst>
        </c:ser>
        <c:dLbls>
          <c:showLegendKey val="0"/>
          <c:showVal val="0"/>
          <c:showCatName val="0"/>
          <c:showSerName val="0"/>
          <c:showPercent val="0"/>
          <c:showBubbleSize val="0"/>
        </c:dLbls>
        <c:gapWidth val="30"/>
        <c:axId val="440214416"/>
        <c:axId val="440214808"/>
      </c:barChart>
      <c:catAx>
        <c:axId val="440214416"/>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808"/>
        <c:crosses val="autoZero"/>
        <c:auto val="1"/>
        <c:lblAlgn val="ctr"/>
        <c:lblOffset val="100"/>
        <c:noMultiLvlLbl val="0"/>
      </c:catAx>
      <c:valAx>
        <c:axId val="440214808"/>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440214416"/>
        <c:crosses val="autoZero"/>
        <c:crossBetween val="between"/>
        <c:majorUnit val="5.000000000000001E-2"/>
      </c:valAx>
      <c:spPr>
        <a:noFill/>
        <a:ln>
          <a:noFill/>
        </a:ln>
        <a:effectLst/>
      </c:spPr>
    </c:plotArea>
    <c:plotVisOnly val="1"/>
    <c:dispBlanksAs val="gap"/>
    <c:showDLblsOverMax val="0"/>
  </c:chart>
  <c:spPr>
    <a:solidFill>
      <a:schemeClr val="bg1"/>
    </a:solidFill>
    <a:ln>
      <a:noFill/>
    </a:ln>
    <a:effectLst/>
  </c:spPr>
  <c:txPr>
    <a:bodyPr/>
    <a:lstStyle/>
    <a:p>
      <a:pPr>
        <a:defRPr/>
      </a:pPr>
      <a:endParaRPr lang="de-D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952365795362071"/>
        </c:manualLayout>
      </c:layout>
      <c:barChart>
        <c:barDir val="col"/>
        <c:grouping val="percentStacked"/>
        <c:varyColors val="0"/>
        <c:ser>
          <c:idx val="0"/>
          <c:order val="0"/>
          <c:tx>
            <c:strRef>
              <c:f>Tabelle1!$A$3</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(283)</c:v>
                  </c:pt>
                  <c:pt idx="1">
                    <c:v>Romandie (98)</c:v>
                  </c:pt>
                  <c:pt idx="2">
                    <c:v>Tessin (19)</c:v>
                  </c:pt>
                  <c:pt idx="3">
                    <c:v>Suisse alémanique (282)</c:v>
                  </c:pt>
                  <c:pt idx="4">
                    <c:v>Romandie (74)</c:v>
                  </c:pt>
                  <c:pt idx="5">
                    <c:v>Tessin (18)</c:v>
                  </c:pt>
                  <c:pt idx="6">
                    <c:v>Suisse alémanique (277)</c:v>
                  </c:pt>
                  <c:pt idx="7">
                    <c:v>Romandie (70)</c:v>
                  </c:pt>
                  <c:pt idx="8">
                    <c:v>Tessin (12)</c:v>
                  </c:pt>
                  <c:pt idx="9">
                    <c:v>Suisse alémanique (239)</c:v>
                  </c:pt>
                  <c:pt idx="10">
                    <c:v>Romandie (68)</c:v>
                  </c:pt>
                  <c:pt idx="11">
                    <c:v>Tessin (10)</c:v>
                  </c:pt>
                  <c:pt idx="12">
                    <c:v>Suisse alémanique (664)</c:v>
                  </c:pt>
                  <c:pt idx="13">
                    <c:v>Romandie (216)</c:v>
                  </c:pt>
                  <c:pt idx="14">
                    <c:v>Tessin (44)</c:v>
                  </c:pt>
                </c:lvl>
                <c:lvl>
                  <c:pt idx="0">
                    <c:v>2016</c:v>
                  </c:pt>
                  <c:pt idx="3">
                    <c:v>2018</c:v>
                  </c:pt>
                  <c:pt idx="6">
                    <c:v>2020</c:v>
                  </c:pt>
                  <c:pt idx="9">
                    <c:v>2022</c:v>
                  </c:pt>
                  <c:pt idx="12">
                    <c:v>2024</c:v>
                  </c:pt>
                </c:lvl>
              </c:multiLvlStrCache>
            </c:multiLvlStrRef>
          </c:cat>
          <c:val>
            <c:numRef>
              <c:f>Tabelle1!$B$3:$P$3</c:f>
              <c:numCache>
                <c:formatCode>0%</c:formatCode>
                <c:ptCount val="15"/>
                <c:pt idx="0">
                  <c:v>0.44</c:v>
                </c:pt>
                <c:pt idx="1">
                  <c:v>0.41</c:v>
                </c:pt>
                <c:pt idx="2">
                  <c:v>0.54</c:v>
                </c:pt>
                <c:pt idx="3">
                  <c:v>0.54</c:v>
                </c:pt>
                <c:pt idx="4">
                  <c:v>0.39</c:v>
                </c:pt>
                <c:pt idx="5">
                  <c:v>0.45</c:v>
                </c:pt>
                <c:pt idx="6">
                  <c:v>0.44</c:v>
                </c:pt>
                <c:pt idx="7">
                  <c:v>0.44</c:v>
                </c:pt>
                <c:pt idx="8">
                  <c:v>0.38</c:v>
                </c:pt>
                <c:pt idx="9">
                  <c:v>0.35</c:v>
                </c:pt>
                <c:pt idx="10">
                  <c:v>0.39</c:v>
                </c:pt>
                <c:pt idx="11">
                  <c:v>0.44</c:v>
                </c:pt>
                <c:pt idx="12">
                  <c:v>0.25</c:v>
                </c:pt>
                <c:pt idx="13">
                  <c:v>0.17</c:v>
                </c:pt>
                <c:pt idx="14">
                  <c:v>0.25</c:v>
                </c:pt>
              </c:numCache>
            </c:numRef>
          </c:val>
          <c:extLst xmlns:c15="http://schemas.microsoft.com/office/drawing/2012/chart">
            <c:ext xmlns:c16="http://schemas.microsoft.com/office/drawing/2014/chart" uri="{C3380CC4-5D6E-409C-BE32-E72D297353CC}">
              <c16:uniqueId val="{00000003-ECD6-4876-9F6C-1C598D6542E4}"/>
            </c:ext>
          </c:extLst>
        </c:ser>
        <c:ser>
          <c:idx val="1"/>
          <c:order val="1"/>
          <c:tx>
            <c:strRef>
              <c:f>Tabelle1!$A$4</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(283)</c:v>
                  </c:pt>
                  <c:pt idx="1">
                    <c:v>Romandie (98)</c:v>
                  </c:pt>
                  <c:pt idx="2">
                    <c:v>Tessin (19)</c:v>
                  </c:pt>
                  <c:pt idx="3">
                    <c:v>Suisse alémanique (282)</c:v>
                  </c:pt>
                  <c:pt idx="4">
                    <c:v>Romandie (74)</c:v>
                  </c:pt>
                  <c:pt idx="5">
                    <c:v>Tessin (18)</c:v>
                  </c:pt>
                  <c:pt idx="6">
                    <c:v>Suisse alémanique (277)</c:v>
                  </c:pt>
                  <c:pt idx="7">
                    <c:v>Romandie (70)</c:v>
                  </c:pt>
                  <c:pt idx="8">
                    <c:v>Tessin (12)</c:v>
                  </c:pt>
                  <c:pt idx="9">
                    <c:v>Suisse alémanique (239)</c:v>
                  </c:pt>
                  <c:pt idx="10">
                    <c:v>Romandie (68)</c:v>
                  </c:pt>
                  <c:pt idx="11">
                    <c:v>Tessin (10)</c:v>
                  </c:pt>
                  <c:pt idx="12">
                    <c:v>Suisse alémanique (664)</c:v>
                  </c:pt>
                  <c:pt idx="13">
                    <c:v>Romandie (216)</c:v>
                  </c:pt>
                  <c:pt idx="14">
                    <c:v>Tessin (44)</c:v>
                  </c:pt>
                </c:lvl>
                <c:lvl>
                  <c:pt idx="0">
                    <c:v>2016</c:v>
                  </c:pt>
                  <c:pt idx="3">
                    <c:v>2018</c:v>
                  </c:pt>
                  <c:pt idx="6">
                    <c:v>2020</c:v>
                  </c:pt>
                  <c:pt idx="9">
                    <c:v>2022</c:v>
                  </c:pt>
                  <c:pt idx="12">
                    <c:v>2024</c:v>
                  </c:pt>
                </c:lvl>
              </c:multiLvlStrCache>
            </c:multiLvlStrRef>
          </c:cat>
          <c:val>
            <c:numRef>
              <c:f>Tabelle1!$B$4:$P$4</c:f>
              <c:numCache>
                <c:formatCode>0%</c:formatCode>
                <c:ptCount val="15"/>
                <c:pt idx="0">
                  <c:v>0.49</c:v>
                </c:pt>
                <c:pt idx="1">
                  <c:v>0.49</c:v>
                </c:pt>
                <c:pt idx="2">
                  <c:v>0.4</c:v>
                </c:pt>
                <c:pt idx="3">
                  <c:v>0.44</c:v>
                </c:pt>
                <c:pt idx="4">
                  <c:v>0.55000000000000004</c:v>
                </c:pt>
                <c:pt idx="5">
                  <c:v>0.51</c:v>
                </c:pt>
                <c:pt idx="6">
                  <c:v>0.43</c:v>
                </c:pt>
                <c:pt idx="7">
                  <c:v>0.48</c:v>
                </c:pt>
                <c:pt idx="8">
                  <c:v>0.51</c:v>
                </c:pt>
                <c:pt idx="9">
                  <c:v>0.52</c:v>
                </c:pt>
                <c:pt idx="10">
                  <c:v>0.37</c:v>
                </c:pt>
                <c:pt idx="11">
                  <c:v>0.43</c:v>
                </c:pt>
                <c:pt idx="12">
                  <c:v>0.51</c:v>
                </c:pt>
                <c:pt idx="13">
                  <c:v>0.6</c:v>
                </c:pt>
                <c:pt idx="14">
                  <c:v>0.49</c:v>
                </c:pt>
              </c:numCache>
            </c:numRef>
          </c:val>
          <c:extLst>
            <c:ext xmlns:c16="http://schemas.microsoft.com/office/drawing/2014/chart" uri="{C3380CC4-5D6E-409C-BE32-E72D297353CC}">
              <c16:uniqueId val="{00000000-ECD6-4876-9F6C-1C598D6542E4}"/>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Suisse alémanique (283)</c:v>
                  </c:pt>
                  <c:pt idx="1">
                    <c:v>Romandie (98)</c:v>
                  </c:pt>
                  <c:pt idx="2">
                    <c:v>Tessin (19)</c:v>
                  </c:pt>
                  <c:pt idx="3">
                    <c:v>Suisse alémanique (282)</c:v>
                  </c:pt>
                  <c:pt idx="4">
                    <c:v>Romandie (74)</c:v>
                  </c:pt>
                  <c:pt idx="5">
                    <c:v>Tessin (18)</c:v>
                  </c:pt>
                  <c:pt idx="6">
                    <c:v>Suisse alémanique (277)</c:v>
                  </c:pt>
                  <c:pt idx="7">
                    <c:v>Romandie (70)</c:v>
                  </c:pt>
                  <c:pt idx="8">
                    <c:v>Tessin (12)</c:v>
                  </c:pt>
                  <c:pt idx="9">
                    <c:v>Suisse alémanique (239)</c:v>
                  </c:pt>
                  <c:pt idx="10">
                    <c:v>Romandie (68)</c:v>
                  </c:pt>
                  <c:pt idx="11">
                    <c:v>Tessin (10)</c:v>
                  </c:pt>
                  <c:pt idx="12">
                    <c:v>Suisse alémanique (664)</c:v>
                  </c:pt>
                  <c:pt idx="13">
                    <c:v>Romandie (216)</c:v>
                  </c:pt>
                  <c:pt idx="14">
                    <c:v>Tessin (44)</c:v>
                  </c:pt>
                </c:lvl>
                <c:lvl>
                  <c:pt idx="0">
                    <c:v>2016</c:v>
                  </c:pt>
                  <c:pt idx="3">
                    <c:v>2018</c:v>
                  </c:pt>
                  <c:pt idx="6">
                    <c:v>2020</c:v>
                  </c:pt>
                  <c:pt idx="9">
                    <c:v>2022</c:v>
                  </c:pt>
                  <c:pt idx="12">
                    <c:v>2024</c:v>
                  </c:pt>
                </c:lvl>
              </c:multiLvlStrCache>
            </c:multiLvlStrRef>
          </c:cat>
          <c:val>
            <c:numRef>
              <c:f>Tabelle1!$B$5:$P$5</c:f>
              <c:numCache>
                <c:formatCode>0%</c:formatCode>
                <c:ptCount val="15"/>
                <c:pt idx="0">
                  <c:v>7.0000000000000007E-2</c:v>
                </c:pt>
                <c:pt idx="1">
                  <c:v>0.1</c:v>
                </c:pt>
                <c:pt idx="2">
                  <c:v>0.06</c:v>
                </c:pt>
                <c:pt idx="3">
                  <c:v>0.02</c:v>
                </c:pt>
                <c:pt idx="4">
                  <c:v>0.06</c:v>
                </c:pt>
                <c:pt idx="5">
                  <c:v>0.04</c:v>
                </c:pt>
                <c:pt idx="6">
                  <c:v>0.13</c:v>
                </c:pt>
                <c:pt idx="7">
                  <c:v>0.08</c:v>
                </c:pt>
                <c:pt idx="8">
                  <c:v>0.11</c:v>
                </c:pt>
                <c:pt idx="9">
                  <c:v>0.13</c:v>
                </c:pt>
                <c:pt idx="10">
                  <c:v>0.24</c:v>
                </c:pt>
                <c:pt idx="11">
                  <c:v>0.13</c:v>
                </c:pt>
                <c:pt idx="12">
                  <c:v>0.23</c:v>
                </c:pt>
                <c:pt idx="13">
                  <c:v>0.23</c:v>
                </c:pt>
                <c:pt idx="14">
                  <c:v>0.26</c:v>
                </c:pt>
              </c:numCache>
            </c:numRef>
          </c:val>
          <c:extLst>
            <c:ext xmlns:c16="http://schemas.microsoft.com/office/drawing/2014/chart" uri="{C3380CC4-5D6E-409C-BE32-E72D297353CC}">
              <c16:uniqueId val="{00000001-ECD6-4876-9F6C-1C598D6542E4}"/>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673794643586125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Tabelle1!$B$1:$F$2</c:f>
              <c:multiLvlStrCache>
                <c:ptCount val="5"/>
                <c:lvl>
                  <c:pt idx="0">
                    <c:v>2024 (3'485)</c:v>
                  </c:pt>
                  <c:pt idx="1">
                    <c:v>2024 (3'485)</c:v>
                  </c:pt>
                  <c:pt idx="2">
                    <c:v>2024 (3'485)</c:v>
                  </c:pt>
                  <c:pt idx="3">
                    <c:v>2024 (3'485)</c:v>
                  </c:pt>
                  <c:pt idx="4">
                    <c:v>2024 (3'485)</c:v>
                  </c:pt>
                </c:lvl>
                <c:lvl>
                  <c:pt idx="0">
                    <c:v>L’utilisation d’antibiotiques comme activateurs de croissance chez les animaux de rente agricoles est interdite en Suisse</c:v>
                  </c:pt>
                  <c:pt idx="1">
                    <c:v>En Suisse, l’utilisation d’antibiotiques chez les animaux est en forte baisse</c:v>
                  </c:pt>
                  <c:pt idx="2">
                    <c:v>Le risque est grand de s’infecter avec des bactéries résistantes en mangeant de la viande</c:v>
                  </c:pt>
                  <c:pt idx="3">
                    <c:v>Les éleveurs ne peuvent obtenir des antibiotiques pour leurs animaux que par l’intermédiaire du vétérinaire</c:v>
                  </c:pt>
                  <c:pt idx="4">
                    <c:v>Les animaux peuvent devenir résistants aux antibiotiques </c:v>
                  </c:pt>
                </c:lvl>
              </c:multiLvlStrCache>
            </c:multiLvlStrRef>
          </c:cat>
          <c:val>
            <c:numRef>
              <c:f>Tabelle1!$B$3:$F$3</c:f>
              <c:numCache>
                <c:formatCode>0%</c:formatCode>
                <c:ptCount val="5"/>
                <c:pt idx="0">
                  <c:v>0.48</c:v>
                </c:pt>
                <c:pt idx="1">
                  <c:v>0.27</c:v>
                </c:pt>
                <c:pt idx="2">
                  <c:v>0.33</c:v>
                </c:pt>
                <c:pt idx="3">
                  <c:v>0.55000000000000004</c:v>
                </c:pt>
                <c:pt idx="4">
                  <c:v>0.2</c:v>
                </c:pt>
              </c:numCache>
            </c:numRef>
          </c:val>
          <c:extLst xmlns:c15="http://schemas.microsoft.com/office/drawing/2012/chart">
            <c:ext xmlns:c16="http://schemas.microsoft.com/office/drawing/2014/chart" uri="{C3380CC4-5D6E-409C-BE32-E72D297353CC}">
              <c16:uniqueId val="{00000000-6D40-4D84-BE94-427B6EA1F779}"/>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Tabelle1!$B$1:$F$2</c:f>
              <c:multiLvlStrCache>
                <c:ptCount val="5"/>
                <c:lvl>
                  <c:pt idx="0">
                    <c:v>2024 (3'485)</c:v>
                  </c:pt>
                  <c:pt idx="1">
                    <c:v>2024 (3'485)</c:v>
                  </c:pt>
                  <c:pt idx="2">
                    <c:v>2024 (3'485)</c:v>
                  </c:pt>
                  <c:pt idx="3">
                    <c:v>2024 (3'485)</c:v>
                  </c:pt>
                  <c:pt idx="4">
                    <c:v>2024 (3'485)</c:v>
                  </c:pt>
                </c:lvl>
                <c:lvl>
                  <c:pt idx="0">
                    <c:v>L’utilisation d’antibiotiques comme activateurs de croissance chez les animaux de rente agricoles est interdite en Suisse</c:v>
                  </c:pt>
                  <c:pt idx="1">
                    <c:v>En Suisse, l’utilisation d’antibiotiques chez les animaux est en forte baisse</c:v>
                  </c:pt>
                  <c:pt idx="2">
                    <c:v>Le risque est grand de s’infecter avec des bactéries résistantes en mangeant de la viande</c:v>
                  </c:pt>
                  <c:pt idx="3">
                    <c:v>Les éleveurs ne peuvent obtenir des antibiotiques pour leurs animaux que par l’intermédiaire du vétérinaire</c:v>
                  </c:pt>
                  <c:pt idx="4">
                    <c:v>Les animaux peuvent devenir résistants aux antibiotiques </c:v>
                  </c:pt>
                </c:lvl>
              </c:multiLvlStrCache>
            </c:multiLvlStrRef>
          </c:cat>
          <c:val>
            <c:numRef>
              <c:f>Tabelle1!$B$4:$F$4</c:f>
              <c:numCache>
                <c:formatCode>0%</c:formatCode>
                <c:ptCount val="5"/>
                <c:pt idx="0">
                  <c:v>0.08</c:v>
                </c:pt>
                <c:pt idx="1">
                  <c:v>0.15</c:v>
                </c:pt>
                <c:pt idx="2">
                  <c:v>0.26</c:v>
                </c:pt>
                <c:pt idx="3">
                  <c:v>0.09</c:v>
                </c:pt>
                <c:pt idx="4">
                  <c:v>0.56999999999999995</c:v>
                </c:pt>
              </c:numCache>
            </c:numRef>
          </c:val>
          <c:extLst>
            <c:ext xmlns:c16="http://schemas.microsoft.com/office/drawing/2014/chart" uri="{C3380CC4-5D6E-409C-BE32-E72D297353CC}">
              <c16:uniqueId val="{00000001-6D40-4D84-BE94-427B6EA1F779}"/>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Tabelle1!$B$1:$F$2</c:f>
              <c:multiLvlStrCache>
                <c:ptCount val="5"/>
                <c:lvl>
                  <c:pt idx="0">
                    <c:v>2024 (3'485)</c:v>
                  </c:pt>
                  <c:pt idx="1">
                    <c:v>2024 (3'485)</c:v>
                  </c:pt>
                  <c:pt idx="2">
                    <c:v>2024 (3'485)</c:v>
                  </c:pt>
                  <c:pt idx="3">
                    <c:v>2024 (3'485)</c:v>
                  </c:pt>
                  <c:pt idx="4">
                    <c:v>2024 (3'485)</c:v>
                  </c:pt>
                </c:lvl>
                <c:lvl>
                  <c:pt idx="0">
                    <c:v>L’utilisation d’antibiotiques comme activateurs de croissance chez les animaux de rente agricoles est interdite en Suisse</c:v>
                  </c:pt>
                  <c:pt idx="1">
                    <c:v>En Suisse, l’utilisation d’antibiotiques chez les animaux est en forte baisse</c:v>
                  </c:pt>
                  <c:pt idx="2">
                    <c:v>Le risque est grand de s’infecter avec des bactéries résistantes en mangeant de la viande</c:v>
                  </c:pt>
                  <c:pt idx="3">
                    <c:v>Les éleveurs ne peuvent obtenir des antibiotiques pour leurs animaux que par l’intermédiaire du vétérinaire</c:v>
                  </c:pt>
                  <c:pt idx="4">
                    <c:v>Les animaux peuvent devenir résistants aux antibiotiques </c:v>
                  </c:pt>
                </c:lvl>
              </c:multiLvlStrCache>
            </c:multiLvlStrRef>
          </c:cat>
          <c:val>
            <c:numRef>
              <c:f>Tabelle1!$B$5:$F$5</c:f>
              <c:numCache>
                <c:formatCode>0%</c:formatCode>
                <c:ptCount val="5"/>
                <c:pt idx="0">
                  <c:v>0.45</c:v>
                </c:pt>
                <c:pt idx="1">
                  <c:v>0.57999999999999996</c:v>
                </c:pt>
                <c:pt idx="2">
                  <c:v>0.4</c:v>
                </c:pt>
                <c:pt idx="3">
                  <c:v>0.36</c:v>
                </c:pt>
                <c:pt idx="4">
                  <c:v>0.24</c:v>
                </c:pt>
              </c:numCache>
            </c:numRef>
          </c:val>
          <c:extLst>
            <c:ext xmlns:c16="http://schemas.microsoft.com/office/drawing/2014/chart" uri="{C3380CC4-5D6E-409C-BE32-E72D297353CC}">
              <c16:uniqueId val="{00000002-6D40-4D84-BE94-427B6EA1F779}"/>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Tabelle1!$B$3:$D$3</c:f>
              <c:numCache>
                <c:formatCode>0%</c:formatCode>
                <c:ptCount val="3"/>
                <c:pt idx="0">
                  <c:v>0.5</c:v>
                </c:pt>
                <c:pt idx="1">
                  <c:v>0.46</c:v>
                </c:pt>
                <c:pt idx="2">
                  <c:v>0.41</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Tabelle1!$B$4:$D$4</c:f>
              <c:numCache>
                <c:formatCode>0%</c:formatCode>
                <c:ptCount val="3"/>
                <c:pt idx="0">
                  <c:v>0.08</c:v>
                </c:pt>
                <c:pt idx="1">
                  <c:v>7.0000000000000007E-2</c:v>
                </c:pt>
                <c:pt idx="2">
                  <c:v>0.13</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Tabelle1!$B$5:$D$5</c:f>
              <c:numCache>
                <c:formatCode>0%</c:formatCode>
                <c:ptCount val="3"/>
                <c:pt idx="0">
                  <c:v>0.42</c:v>
                </c:pt>
                <c:pt idx="1">
                  <c:v>0.47</c:v>
                </c:pt>
                <c:pt idx="2">
                  <c:v>0.46</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Tabelle1!$B$3:$D$3</c:f>
              <c:numCache>
                <c:formatCode>0%</c:formatCode>
                <c:ptCount val="3"/>
                <c:pt idx="0">
                  <c:v>0.28000000000000003</c:v>
                </c:pt>
                <c:pt idx="1">
                  <c:v>0.25</c:v>
                </c:pt>
                <c:pt idx="2">
                  <c:v>0.24</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Tabelle1!$B$4:$D$4</c:f>
              <c:numCache>
                <c:formatCode>0%</c:formatCode>
                <c:ptCount val="3"/>
                <c:pt idx="0">
                  <c:v>0.16</c:v>
                </c:pt>
                <c:pt idx="1">
                  <c:v>0.12</c:v>
                </c:pt>
                <c:pt idx="2">
                  <c:v>0.14000000000000001</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Tabelle1!$B$5:$D$5</c:f>
              <c:numCache>
                <c:formatCode>0%</c:formatCode>
                <c:ptCount val="3"/>
                <c:pt idx="0">
                  <c:v>0.56000000000000005</c:v>
                </c:pt>
                <c:pt idx="1">
                  <c:v>0.63</c:v>
                </c:pt>
                <c:pt idx="2">
                  <c:v>0.63</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Tabelle1!$B$3:$D$3</c:f>
              <c:numCache>
                <c:formatCode>0%</c:formatCode>
                <c:ptCount val="3"/>
                <c:pt idx="0">
                  <c:v>0.32</c:v>
                </c:pt>
                <c:pt idx="1">
                  <c:v>0.36</c:v>
                </c:pt>
                <c:pt idx="2">
                  <c:v>0.41</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Tabelle1!$B$4:$D$4</c:f>
              <c:numCache>
                <c:formatCode>0%</c:formatCode>
                <c:ptCount val="3"/>
                <c:pt idx="0">
                  <c:v>0.26</c:v>
                </c:pt>
                <c:pt idx="1">
                  <c:v>0.28000000000000003</c:v>
                </c:pt>
                <c:pt idx="2">
                  <c:v>0.23</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Tabelle1!$B$5:$D$5</c:f>
              <c:numCache>
                <c:formatCode>0%</c:formatCode>
                <c:ptCount val="3"/>
                <c:pt idx="0">
                  <c:v>0.41</c:v>
                </c:pt>
                <c:pt idx="1">
                  <c:v>0.37</c:v>
                </c:pt>
                <c:pt idx="2">
                  <c:v>0.36</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Tabelle1!$B$3:$D$3</c:f>
              <c:numCache>
                <c:formatCode>0%</c:formatCode>
                <c:ptCount val="3"/>
                <c:pt idx="0">
                  <c:v>0.53</c:v>
                </c:pt>
                <c:pt idx="1">
                  <c:v>0.6</c:v>
                </c:pt>
                <c:pt idx="2">
                  <c:v>0.56000000000000005</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Tabelle1!$B$4:$D$4</c:f>
              <c:numCache>
                <c:formatCode>0%</c:formatCode>
                <c:ptCount val="3"/>
                <c:pt idx="0">
                  <c:v>0.09</c:v>
                </c:pt>
                <c:pt idx="1">
                  <c:v>0.08</c:v>
                </c:pt>
                <c:pt idx="2">
                  <c:v>7.0000000000000007E-2</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Tabelle1!$B$5:$D$5</c:f>
              <c:numCache>
                <c:formatCode>0%</c:formatCode>
                <c:ptCount val="3"/>
                <c:pt idx="0">
                  <c:v>0.38</c:v>
                </c:pt>
                <c:pt idx="1">
                  <c:v>0.32</c:v>
                </c:pt>
                <c:pt idx="2">
                  <c:v>0.37</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Tabelle1!$B$3:$D$3</c:f>
              <c:numCache>
                <c:formatCode>0%</c:formatCode>
                <c:ptCount val="3"/>
                <c:pt idx="0">
                  <c:v>0.2</c:v>
                </c:pt>
                <c:pt idx="1">
                  <c:v>0.2</c:v>
                </c:pt>
                <c:pt idx="2">
                  <c:v>0.14000000000000001</c:v>
                </c:pt>
              </c:numCache>
            </c:numRef>
          </c:val>
          <c:extLst xmlns:c15="http://schemas.microsoft.com/office/drawing/2012/chart">
            <c:ext xmlns:c16="http://schemas.microsoft.com/office/drawing/2014/chart" uri="{C3380CC4-5D6E-409C-BE32-E72D297353CC}">
              <c16:uniqueId val="{00000000-E536-4586-9974-CF39D55781D2}"/>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Tabelle1!$B$4:$D$4</c:f>
              <c:numCache>
                <c:formatCode>0%</c:formatCode>
                <c:ptCount val="3"/>
                <c:pt idx="0">
                  <c:v>0.56999999999999995</c:v>
                </c:pt>
                <c:pt idx="1">
                  <c:v>0.54</c:v>
                </c:pt>
                <c:pt idx="2">
                  <c:v>0.6</c:v>
                </c:pt>
              </c:numCache>
            </c:numRef>
          </c:val>
          <c:extLst>
            <c:ext xmlns:c16="http://schemas.microsoft.com/office/drawing/2014/chart" uri="{C3380CC4-5D6E-409C-BE32-E72D297353CC}">
              <c16:uniqueId val="{00000001-E536-4586-9974-CF39D55781D2}"/>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Tabelle1!$B$1:$D$2</c:f>
              <c:multiLvlStrCache>
                <c:ptCount val="3"/>
                <c:lvl>
                  <c:pt idx="0">
                    <c:v>2024 (2'480)</c:v>
                  </c:pt>
                  <c:pt idx="1">
                    <c:v>2024 (856)</c:v>
                  </c:pt>
                  <c:pt idx="2">
                    <c:v>2024 (150)</c:v>
                  </c:pt>
                </c:lvl>
                <c:lvl>
                  <c:pt idx="0">
                    <c:v>Suisse alémanique</c:v>
                  </c:pt>
                  <c:pt idx="1">
                    <c:v>Romandie</c:v>
                  </c:pt>
                  <c:pt idx="2">
                    <c:v>Tessin</c:v>
                  </c:pt>
                </c:lvl>
              </c:multiLvlStrCache>
            </c:multiLvlStrRef>
          </c:cat>
          <c:val>
            <c:numRef>
              <c:f>Tabelle1!$B$5:$D$5</c:f>
              <c:numCache>
                <c:formatCode>0%</c:formatCode>
                <c:ptCount val="3"/>
                <c:pt idx="0">
                  <c:v>0.22</c:v>
                </c:pt>
                <c:pt idx="1">
                  <c:v>0.27</c:v>
                </c:pt>
                <c:pt idx="2">
                  <c:v>0.26</c:v>
                </c:pt>
              </c:numCache>
            </c:numRef>
          </c:val>
          <c:extLst>
            <c:ext xmlns:c16="http://schemas.microsoft.com/office/drawing/2014/chart" uri="{C3380CC4-5D6E-409C-BE32-E72D297353CC}">
              <c16:uniqueId val="{00000002-E536-4586-9974-CF39D55781D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1074381698333"/>
          <c:y val="7.5328282828282828E-2"/>
          <c:w val="0.34773805692668425"/>
          <c:h val="0.92310606060606049"/>
        </c:manualLayout>
      </c:layout>
      <c:doughnutChart>
        <c:varyColors val="1"/>
        <c:ser>
          <c:idx val="0"/>
          <c:order val="0"/>
          <c:tx>
            <c:strRef>
              <c:f>Tabelle1!$B$1</c:f>
              <c:strCache>
                <c:ptCount val="1"/>
                <c:pt idx="0">
                  <c:v>Datenreihe 1</c:v>
                </c:pt>
              </c:strCache>
            </c:strRef>
          </c:tx>
          <c:spPr>
            <a:effectLst/>
          </c:spPr>
          <c:dPt>
            <c:idx val="0"/>
            <c:bubble3D val="0"/>
            <c:spPr>
              <a:solidFill>
                <a:schemeClr val="accent1"/>
              </a:solidFill>
              <a:effectLst/>
            </c:spPr>
            <c:extLst>
              <c:ext xmlns:c16="http://schemas.microsoft.com/office/drawing/2014/chart" uri="{C3380CC4-5D6E-409C-BE32-E72D297353CC}">
                <c16:uniqueId val="{00000001-45C3-4A3E-956A-32890AC30ED1}"/>
              </c:ext>
            </c:extLst>
          </c:dPt>
          <c:dPt>
            <c:idx val="2"/>
            <c:bubble3D val="0"/>
            <c:spPr>
              <a:solidFill>
                <a:schemeClr val="accent3"/>
              </a:solidFill>
              <a:effectLst/>
            </c:spPr>
            <c:extLst>
              <c:ext xmlns:c16="http://schemas.microsoft.com/office/drawing/2014/chart" uri="{C3380CC4-5D6E-409C-BE32-E72D297353CC}">
                <c16:uniqueId val="{00000005-45C3-4A3E-956A-32890AC30ED1}"/>
              </c:ext>
            </c:extLst>
          </c:dPt>
          <c:dPt>
            <c:idx val="3"/>
            <c:bubble3D val="0"/>
            <c:spPr>
              <a:solidFill>
                <a:schemeClr val="accent5"/>
              </a:solidFill>
              <a:effectLst/>
            </c:spPr>
            <c:extLst>
              <c:ext xmlns:c16="http://schemas.microsoft.com/office/drawing/2014/chart" uri="{C3380CC4-5D6E-409C-BE32-E72D297353CC}">
                <c16:uniqueId val="{00000007-A18D-46FE-8662-7B950399A85D}"/>
              </c:ext>
            </c:extLst>
          </c:dPt>
          <c:dPt>
            <c:idx val="4"/>
            <c:bubble3D val="0"/>
            <c:spPr>
              <a:solidFill>
                <a:schemeClr val="bg1">
                  <a:lumMod val="75000"/>
                </a:schemeClr>
              </a:solidFill>
              <a:effectLst/>
            </c:spPr>
            <c:extLst>
              <c:ext xmlns:c16="http://schemas.microsoft.com/office/drawing/2014/chart" uri="{C3380CC4-5D6E-409C-BE32-E72D297353CC}">
                <c16:uniqueId val="{00000006-A18D-46FE-8662-7B950399A85D}"/>
              </c:ext>
            </c:extLst>
          </c:dPt>
          <c:dLbls>
            <c:dLbl>
              <c:idx val="0"/>
              <c:tx>
                <c:rich>
                  <a:bodyPr/>
                  <a:lstStyle/>
                  <a:p>
                    <a:fld id="{EC06D323-C15B-4173-9051-FD7AE112E3DE}"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5C3-4A3E-956A-32890AC30ED1}"/>
                </c:ext>
              </c:extLst>
            </c:dLbl>
            <c:dLbl>
              <c:idx val="1"/>
              <c:tx>
                <c:rich>
                  <a:bodyPr/>
                  <a:lstStyle/>
                  <a:p>
                    <a:fld id="{194C41C9-A80C-4EEF-BB99-CC5C4F921CEE}"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5C3-4A3E-956A-32890AC30ED1}"/>
                </c:ext>
              </c:extLst>
            </c:dLbl>
            <c:dLbl>
              <c:idx val="2"/>
              <c:tx>
                <c:rich>
                  <a:bodyPr/>
                  <a:lstStyle/>
                  <a:p>
                    <a:fld id="{E845B1A6-C2B4-46CC-BF04-20DCDCC6287D}"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5C3-4A3E-956A-32890AC30ED1}"/>
                </c:ext>
              </c:extLst>
            </c:dLbl>
            <c:dLbl>
              <c:idx val="3"/>
              <c:tx>
                <c:rich>
                  <a:bodyPr/>
                  <a:lstStyle/>
                  <a:p>
                    <a:fld id="{E52884CE-06E0-4E38-85AA-843C2D1D7383}"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18D-46FE-8662-7B950399A85D}"/>
                </c:ext>
              </c:extLst>
            </c:dLbl>
            <c:dLbl>
              <c:idx val="4"/>
              <c:tx>
                <c:rich>
                  <a:bodyPr wrap="square" lIns="38100" tIns="19050" rIns="38100" bIns="19050" anchor="ctr">
                    <a:spAutoFit/>
                  </a:bodyPr>
                  <a:lstStyle/>
                  <a:p>
                    <a:pPr>
                      <a:defRPr sz="1200">
                        <a:solidFill>
                          <a:schemeClr val="tx1"/>
                        </a:solidFill>
                      </a:defRPr>
                    </a:pPr>
                    <a:fld id="{3B1DCD11-8DE9-4F6B-BC14-BA373E68B2B4}" type="CELLRANGE">
                      <a:rPr lang="de-CH"/>
                      <a:pPr>
                        <a:defRPr sz="1200">
                          <a:solidFill>
                            <a:schemeClr val="tx1"/>
                          </a:solidFill>
                        </a:defRPr>
                      </a:pPr>
                      <a:t>[ZELLBEREICH]</a:t>
                    </a:fld>
                    <a:endParaRPr lang="de-CH"/>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18D-46FE-8662-7B950399A85D}"/>
                </c:ext>
              </c:extLst>
            </c:dLbl>
            <c:spPr>
              <a:noFill/>
              <a:ln>
                <a:noFill/>
              </a:ln>
              <a:effectLst/>
            </c:spPr>
            <c:txPr>
              <a:bodyPr wrap="square" lIns="38100" tIns="19050" rIns="38100" bIns="19050" anchor="ctr">
                <a:spAutoFit/>
              </a:bodyPr>
              <a:lstStyle/>
              <a:p>
                <a:pPr>
                  <a:defRPr sz="1200">
                    <a:solidFill>
                      <a:schemeClr val="bg1"/>
                    </a:solidFill>
                  </a:defRPr>
                </a:pPr>
                <a:endParaRPr lang="de-DE"/>
              </a:p>
            </c:txPr>
            <c:showLegendKey val="0"/>
            <c:showVal val="0"/>
            <c:showCatName val="0"/>
            <c:showSerName val="0"/>
            <c:showPercent val="0"/>
            <c:showBubbleSize val="0"/>
            <c:showLeaderLines val="1"/>
            <c:extLst>
              <c:ext xmlns:c15="http://schemas.microsoft.com/office/drawing/2012/chart" uri="{CE6537A1-D6FC-4f65-9D91-7224C49458BB}">
                <c15:showDataLabelsRange val="1"/>
              </c:ext>
            </c:extLst>
          </c:dLbls>
          <c:cat>
            <c:strRef>
              <c:f>Tabelle1!$A$2:$A$6</c:f>
              <c:strCache>
                <c:ptCount val="5"/>
                <c:pt idx="0">
                  <c:v>Oui, je confirme qu’une analyse a été effectuée pour déterminer la cause</c:v>
                </c:pt>
                <c:pt idx="1">
                  <c:v>Oui, mais je ne me souviens plus pour quelle raison</c:v>
                </c:pt>
                <c:pt idx="2">
                  <c:v>Non</c:v>
                </c:pt>
                <c:pt idx="3">
                  <c:v>Je ne me souviens plus</c:v>
                </c:pt>
                <c:pt idx="4">
                  <c:v>Ne sait pas/pas de réponse</c:v>
                </c:pt>
              </c:strCache>
            </c:strRef>
          </c:cat>
          <c:val>
            <c:numRef>
              <c:f>Tabelle1!$B$2:$B$6</c:f>
              <c:numCache>
                <c:formatCode>0%</c:formatCode>
                <c:ptCount val="5"/>
                <c:pt idx="0">
                  <c:v>0.55000000000000004</c:v>
                </c:pt>
                <c:pt idx="1">
                  <c:v>0.03</c:v>
                </c:pt>
                <c:pt idx="2">
                  <c:v>0.36</c:v>
                </c:pt>
                <c:pt idx="3">
                  <c:v>0.03</c:v>
                </c:pt>
                <c:pt idx="4">
                  <c:v>0.03</c:v>
                </c:pt>
              </c:numCache>
            </c:numRef>
          </c:val>
          <c:extLst>
            <c:ext xmlns:c15="http://schemas.microsoft.com/office/drawing/2012/chart" uri="{02D57815-91ED-43cb-92C2-25804820EDAC}">
              <c15:datalabelsRange>
                <c15:f>Tabelle1!$B$2:$B$6</c15:f>
                <c15:dlblRangeCache>
                  <c:ptCount val="5"/>
                  <c:pt idx="0">
                    <c:v>55%</c:v>
                  </c:pt>
                  <c:pt idx="1">
                    <c:v>3%</c:v>
                  </c:pt>
                  <c:pt idx="2">
                    <c:v>36%</c:v>
                  </c:pt>
                  <c:pt idx="3">
                    <c:v>3%</c:v>
                  </c:pt>
                  <c:pt idx="4">
                    <c:v>3%</c:v>
                  </c:pt>
                </c15:dlblRangeCache>
              </c15:datalabelsRange>
            </c:ext>
            <c:ext xmlns:c16="http://schemas.microsoft.com/office/drawing/2014/chart" uri="{C3380CC4-5D6E-409C-BE32-E72D297353CC}">
              <c16:uniqueId val="{0000000B-45C3-4A3E-956A-32890AC30ED1}"/>
            </c:ext>
          </c:extLst>
        </c:ser>
        <c:dLbls>
          <c:showLegendKey val="0"/>
          <c:showVal val="0"/>
          <c:showCatName val="1"/>
          <c:showSerName val="0"/>
          <c:showPercent val="0"/>
          <c:showBubbleSize val="0"/>
          <c:showLeaderLines val="1"/>
        </c:dLbls>
        <c:firstSliceAng val="0"/>
        <c:holeSize val="70"/>
      </c:doughnutChart>
      <c:spPr>
        <a:noFill/>
        <a:effectLst/>
      </c:spPr>
    </c:plotArea>
    <c:legend>
      <c:legendPos val="r"/>
      <c:layout>
        <c:manualLayout>
          <c:xMode val="edge"/>
          <c:yMode val="edge"/>
          <c:x val="0.6157645247822463"/>
          <c:y val="0.16727651515151515"/>
          <c:w val="0.37698677054320479"/>
          <c:h val="0.67186111111111113"/>
        </c:manualLayout>
      </c:layout>
      <c:overlay val="0"/>
      <c:txPr>
        <a:bodyPr/>
        <a:lstStyle/>
        <a:p>
          <a:pPr>
            <a:defRPr sz="1100"/>
          </a:pPr>
          <a:endParaRPr lang="de-DE"/>
        </a:p>
      </c:txPr>
    </c:legend>
    <c:plotVisOnly val="1"/>
    <c:dispBlanksAs val="zero"/>
    <c:showDLblsOverMax val="0"/>
  </c:chart>
  <c:txPr>
    <a:bodyPr/>
    <a:lstStyle/>
    <a:p>
      <a:pPr>
        <a:defRPr sz="14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8695116286557"/>
          <c:y val="6.674296145195277E-2"/>
          <c:w val="0.83421423216839818"/>
          <c:h val="0.7108149518008321"/>
        </c:manualLayout>
      </c:layout>
      <c:barChart>
        <c:barDir val="bar"/>
        <c:grouping val="percentStacked"/>
        <c:varyColors val="0"/>
        <c:ser>
          <c:idx val="0"/>
          <c:order val="0"/>
          <c:tx>
            <c:strRef>
              <c:f>Tabelle1!$B$1</c:f>
              <c:strCache>
                <c:ptCount val="1"/>
                <c:pt idx="0">
                  <c:v>Oui, je suis sûr(e) que c’est arriver pour déterminer la cause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Tabelle1!$B$2:$B$4</c:f>
              <c:numCache>
                <c:formatCode>0%</c:formatCode>
                <c:ptCount val="3"/>
                <c:pt idx="0">
                  <c:v>0.55000000000000004</c:v>
                </c:pt>
                <c:pt idx="1">
                  <c:v>0.54</c:v>
                </c:pt>
                <c:pt idx="2">
                  <c:v>0.59</c:v>
                </c:pt>
              </c:numCache>
            </c:numRef>
          </c:val>
          <c:extLst>
            <c:ext xmlns:c16="http://schemas.microsoft.com/office/drawing/2014/chart" uri="{C3380CC4-5D6E-409C-BE32-E72D297353CC}">
              <c16:uniqueId val="{00000000-8518-4C78-AFFB-26A960A67CE2}"/>
            </c:ext>
          </c:extLst>
        </c:ser>
        <c:ser>
          <c:idx val="1"/>
          <c:order val="1"/>
          <c:tx>
            <c:strRef>
              <c:f>Tabelle1!$C$1</c:f>
              <c:strCache>
                <c:ptCount val="1"/>
                <c:pt idx="0">
                  <c:v>Oui, mais je ne me souviens plus pour quelle raison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Tabelle1!$C$2:$C$4</c:f>
              <c:numCache>
                <c:formatCode>General</c:formatCode>
                <c:ptCount val="3"/>
                <c:pt idx="0" formatCode="0%">
                  <c:v>0.03</c:v>
                </c:pt>
              </c:numCache>
            </c:numRef>
          </c:val>
          <c:extLst>
            <c:ext xmlns:c16="http://schemas.microsoft.com/office/drawing/2014/chart" uri="{C3380CC4-5D6E-409C-BE32-E72D297353CC}">
              <c16:uniqueId val="{00000001-8518-4C78-AFFB-26A960A67CE2}"/>
            </c:ext>
          </c:extLst>
        </c:ser>
        <c:ser>
          <c:idx val="2"/>
          <c:order val="2"/>
          <c:tx>
            <c:strRef>
              <c:f>Tabelle1!$D$1</c:f>
              <c:strCache>
                <c:ptCount val="1"/>
                <c:pt idx="0">
                  <c:v>Non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Tabelle1!$D$2:$D$4</c:f>
              <c:numCache>
                <c:formatCode>0%</c:formatCode>
                <c:ptCount val="3"/>
                <c:pt idx="0">
                  <c:v>0.36</c:v>
                </c:pt>
                <c:pt idx="1">
                  <c:v>0.44</c:v>
                </c:pt>
                <c:pt idx="2">
                  <c:v>0.39</c:v>
                </c:pt>
              </c:numCache>
            </c:numRef>
          </c:val>
          <c:extLst>
            <c:ext xmlns:c16="http://schemas.microsoft.com/office/drawing/2014/chart" uri="{C3380CC4-5D6E-409C-BE32-E72D297353CC}">
              <c16:uniqueId val="{00000003-8518-4C78-AFFB-26A960A67CE2}"/>
            </c:ext>
          </c:extLst>
        </c:ser>
        <c:ser>
          <c:idx val="3"/>
          <c:order val="3"/>
          <c:tx>
            <c:strRef>
              <c:f>Tabelle1!$E$1</c:f>
              <c:strCache>
                <c:ptCount val="1"/>
                <c:pt idx="0">
                  <c:v>Je ne me souviens plus</c:v>
                </c:pt>
              </c:strCache>
            </c:strRef>
          </c:tx>
          <c:spPr>
            <a:solidFill>
              <a:schemeClr val="accent5"/>
            </a:solidFill>
            <a:ln>
              <a:noFill/>
            </a:ln>
            <a:effectLst/>
          </c:spPr>
          <c:invertIfNegative val="0"/>
          <c:dLbls>
            <c:dLbl>
              <c:idx val="1"/>
              <c:layout>
                <c:manualLayout>
                  <c:x val="-2.3363089078675663E-3"/>
                  <c:y val="3.0917757216596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0-440A-BB17-75B1C4FCB2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Tabelle1!$E$2:$E$4</c:f>
              <c:numCache>
                <c:formatCode>0%</c:formatCode>
                <c:ptCount val="3"/>
                <c:pt idx="0">
                  <c:v>0.03</c:v>
                </c:pt>
                <c:pt idx="1">
                  <c:v>0.02</c:v>
                </c:pt>
                <c:pt idx="2">
                  <c:v>0.01</c:v>
                </c:pt>
              </c:numCache>
            </c:numRef>
          </c:val>
          <c:extLst>
            <c:ext xmlns:c16="http://schemas.microsoft.com/office/drawing/2014/chart" uri="{C3380CC4-5D6E-409C-BE32-E72D297353CC}">
              <c16:uniqueId val="{00000006-8518-4C78-AFFB-26A960A67CE2}"/>
            </c:ext>
          </c:extLst>
        </c:ser>
        <c:ser>
          <c:idx val="4"/>
          <c:order val="4"/>
          <c:tx>
            <c:strRef>
              <c:f>Tabelle1!$F$1</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2024 (773)</c:v>
                </c:pt>
                <c:pt idx="1">
                  <c:v>2022 (193)</c:v>
                </c:pt>
                <c:pt idx="2">
                  <c:v>2020 (226)</c:v>
                </c:pt>
              </c:strCache>
            </c:strRef>
          </c:cat>
          <c:val>
            <c:numRef>
              <c:f>Tabelle1!$F$2:$F$4</c:f>
              <c:numCache>
                <c:formatCode>General</c:formatCode>
                <c:ptCount val="3"/>
                <c:pt idx="0" formatCode="0%">
                  <c:v>0.03</c:v>
                </c:pt>
                <c:pt idx="2" formatCode="0%">
                  <c:v>0.01</c:v>
                </c:pt>
              </c:numCache>
            </c:numRef>
          </c:val>
          <c:extLst>
            <c:ext xmlns:c16="http://schemas.microsoft.com/office/drawing/2014/chart" uri="{C3380CC4-5D6E-409C-BE32-E72D297353CC}">
              <c16:uniqueId val="{00000000-D37A-4764-B3B8-AF4ACD23F028}"/>
            </c:ext>
          </c:extLst>
        </c:ser>
        <c:dLbls>
          <c:showLegendKey val="0"/>
          <c:showVal val="0"/>
          <c:showCatName val="0"/>
          <c:showSerName val="0"/>
          <c:showPercent val="0"/>
          <c:showBubbleSize val="0"/>
        </c:dLbls>
        <c:gapWidth val="30"/>
        <c:overlap val="100"/>
        <c:axId val="285236760"/>
        <c:axId val="285237152"/>
      </c:barChart>
      <c:catAx>
        <c:axId val="285236760"/>
        <c:scaling>
          <c:orientation val="maxMin"/>
        </c:scaling>
        <c:delete val="0"/>
        <c:axPos val="l"/>
        <c:numFmt formatCode="General" sourceLinked="1"/>
        <c:majorTickMark val="none"/>
        <c:minorTickMark val="none"/>
        <c:tickLblPos val="nextTo"/>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7152"/>
        <c:crosses val="autoZero"/>
        <c:auto val="1"/>
        <c:lblAlgn val="ctr"/>
        <c:lblOffset val="100"/>
        <c:noMultiLvlLbl val="0"/>
      </c:catAx>
      <c:valAx>
        <c:axId val="285237152"/>
        <c:scaling>
          <c:orientation val="minMax"/>
          <c:max val="1"/>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crossAx val="285236760"/>
        <c:crosses val="autoZero"/>
        <c:crossBetween val="between"/>
        <c:majorUnit val="0.2"/>
      </c:valAx>
      <c:spPr>
        <a:noFill/>
        <a:ln>
          <a:noFill/>
        </a:ln>
        <a:effectLst/>
      </c:spPr>
    </c:plotArea>
    <c:legend>
      <c:legendPos val="r"/>
      <c:layout>
        <c:manualLayout>
          <c:xMode val="edge"/>
          <c:yMode val="edge"/>
          <c:x val="0.11284684759263605"/>
          <c:y val="0.84560929117334549"/>
          <c:w val="0.84026527223977521"/>
          <c:h val="9.5365899594970743E-2"/>
        </c:manualLayout>
      </c:layout>
      <c:overlay val="0"/>
      <c:spPr>
        <a:noFill/>
        <a:ln>
          <a:noFill/>
        </a:ln>
        <a:effectLst/>
      </c:spPr>
      <c:txPr>
        <a:bodyPr rot="0" spcFirstLastPara="1" vertOverflow="ellipsis" vert="horz" wrap="square" anchor="ctr" anchorCtr="1"/>
        <a:lstStyle/>
        <a:p>
          <a:pPr>
            <a:defRPr sz="1000" b="0" i="0" u="none" strike="noStrike" kern="1200" baseline="0">
              <a:ln>
                <a:noFill/>
              </a:ln>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3.5425487544394028E-2"/>
          <c:w val="0.94255016586739937"/>
          <c:h val="0.6205167653878888"/>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Tabelle1!$B$1:$V$2</c:f>
              <c:multiLvlStrCache>
                <c:ptCount val="21"/>
                <c:lvl>
                  <c:pt idx="0">
                    <c:v>2016 (1'000)</c:v>
                  </c:pt>
                  <c:pt idx="1">
                    <c:v>2018 (1'000)</c:v>
                  </c:pt>
                  <c:pt idx="2">
                    <c:v>2020 (1'004)</c:v>
                  </c:pt>
                  <c:pt idx="3">
                    <c:v>2022 (1'000)</c:v>
                  </c:pt>
                  <c:pt idx="4">
                    <c:v>2024 (3'485)</c:v>
                  </c:pt>
                  <c:pt idx="5">
                    <c:v>2016 (1'000)</c:v>
                  </c:pt>
                  <c:pt idx="6">
                    <c:v>2018 (1'000)</c:v>
                  </c:pt>
                  <c:pt idx="7">
                    <c:v>2020 (1'004)</c:v>
                  </c:pt>
                  <c:pt idx="8">
                    <c:v>2022 (1'000)</c:v>
                  </c:pt>
                  <c:pt idx="9">
                    <c:v>2024 (3'485)</c:v>
                  </c:pt>
                  <c:pt idx="10">
                    <c:v>2016 (1'000)</c:v>
                  </c:pt>
                  <c:pt idx="11">
                    <c:v>2018 (1'000)</c:v>
                  </c:pt>
                  <c:pt idx="12">
                    <c:v>2020 (1'004)</c:v>
                  </c:pt>
                  <c:pt idx="13">
                    <c:v>2022 (1'000)</c:v>
                  </c:pt>
                  <c:pt idx="14">
                    <c:v>2024 (3'485)</c:v>
                  </c:pt>
                  <c:pt idx="15">
                    <c:v>2016 (1'000)</c:v>
                  </c:pt>
                  <c:pt idx="16">
                    <c:v>2018 (1'000)</c:v>
                  </c:pt>
                  <c:pt idx="17">
                    <c:v>2020 (1'004)</c:v>
                  </c:pt>
                  <c:pt idx="18">
                    <c:v>2022 (1'000)</c:v>
                  </c:pt>
                  <c:pt idx="19">
                    <c:v>2024 (3'485)</c:v>
                  </c:pt>
                  <c:pt idx="20">
                    <c:v>2024 (3'485)</c:v>
                  </c:pt>
                </c:lvl>
                <c:lvl>
                  <c:pt idx="0">
                    <c:v>Les antibiotiques tuent les virus </c:v>
                  </c:pt>
                  <c:pt idx="5">
                    <c:v>Les antibiotiques sont efficaces
contre la grippe et le rhume</c:v>
                  </c:pt>
                  <c:pt idx="10">
                    <c:v>La prise inutile d'antibiotiques les rend inefficaces </c:v>
                  </c:pt>
                  <c:pt idx="15">
                    <c:v>La prise d'antibiotiques a souvent des effets secondaires tels que la diarrhée</c:v>
                  </c:pt>
                  <c:pt idx="20">
                    <c:v>Les humains peuvent devenir résistants aux anti- biotiques</c:v>
                  </c:pt>
                </c:lvl>
              </c:multiLvlStrCache>
            </c:multiLvlStrRef>
          </c:cat>
          <c:val>
            <c:numRef>
              <c:f>Tabelle1!$B$3:$V$3</c:f>
              <c:numCache>
                <c:formatCode>0%</c:formatCode>
                <c:ptCount val="21"/>
                <c:pt idx="0">
                  <c:v>0.57999999999999996</c:v>
                </c:pt>
                <c:pt idx="1">
                  <c:v>0.56000000000000005</c:v>
                </c:pt>
                <c:pt idx="2">
                  <c:v>0.62</c:v>
                </c:pt>
                <c:pt idx="3">
                  <c:v>0.62</c:v>
                </c:pt>
                <c:pt idx="4">
                  <c:v>0.55000000000000004</c:v>
                </c:pt>
                <c:pt idx="5">
                  <c:v>0.79</c:v>
                </c:pt>
                <c:pt idx="6">
                  <c:v>0.83</c:v>
                </c:pt>
                <c:pt idx="7">
                  <c:v>0.78</c:v>
                </c:pt>
                <c:pt idx="8">
                  <c:v>0.87</c:v>
                </c:pt>
                <c:pt idx="9">
                  <c:v>0.73</c:v>
                </c:pt>
                <c:pt idx="10">
                  <c:v>0.87</c:v>
                </c:pt>
                <c:pt idx="11">
                  <c:v>0.86</c:v>
                </c:pt>
                <c:pt idx="12">
                  <c:v>0.86</c:v>
                </c:pt>
                <c:pt idx="13">
                  <c:v>0.86</c:v>
                </c:pt>
                <c:pt idx="14">
                  <c:v>0.81</c:v>
                </c:pt>
                <c:pt idx="15">
                  <c:v>0.73</c:v>
                </c:pt>
                <c:pt idx="16">
                  <c:v>0.76</c:v>
                </c:pt>
                <c:pt idx="17">
                  <c:v>0.67</c:v>
                </c:pt>
                <c:pt idx="18">
                  <c:v>0.68</c:v>
                </c:pt>
                <c:pt idx="19">
                  <c:v>0.59</c:v>
                </c:pt>
                <c:pt idx="20">
                  <c:v>0.08</c:v>
                </c:pt>
              </c:numCache>
            </c:numRef>
          </c:val>
          <c:extLst xmlns:c15="http://schemas.microsoft.com/office/drawing/2012/chart">
            <c:ext xmlns:c16="http://schemas.microsoft.com/office/drawing/2014/chart" uri="{C3380CC4-5D6E-409C-BE32-E72D297353CC}">
              <c16:uniqueId val="{00000005-2E23-4539-9316-C9AF6BF69482}"/>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Tabelle1!$B$1:$V$2</c:f>
              <c:multiLvlStrCache>
                <c:ptCount val="21"/>
                <c:lvl>
                  <c:pt idx="0">
                    <c:v>2016 (1'000)</c:v>
                  </c:pt>
                  <c:pt idx="1">
                    <c:v>2018 (1'000)</c:v>
                  </c:pt>
                  <c:pt idx="2">
                    <c:v>2020 (1'004)</c:v>
                  </c:pt>
                  <c:pt idx="3">
                    <c:v>2022 (1'000)</c:v>
                  </c:pt>
                  <c:pt idx="4">
                    <c:v>2024 (3'485)</c:v>
                  </c:pt>
                  <c:pt idx="5">
                    <c:v>2016 (1'000)</c:v>
                  </c:pt>
                  <c:pt idx="6">
                    <c:v>2018 (1'000)</c:v>
                  </c:pt>
                  <c:pt idx="7">
                    <c:v>2020 (1'004)</c:v>
                  </c:pt>
                  <c:pt idx="8">
                    <c:v>2022 (1'000)</c:v>
                  </c:pt>
                  <c:pt idx="9">
                    <c:v>2024 (3'485)</c:v>
                  </c:pt>
                  <c:pt idx="10">
                    <c:v>2016 (1'000)</c:v>
                  </c:pt>
                  <c:pt idx="11">
                    <c:v>2018 (1'000)</c:v>
                  </c:pt>
                  <c:pt idx="12">
                    <c:v>2020 (1'004)</c:v>
                  </c:pt>
                  <c:pt idx="13">
                    <c:v>2022 (1'000)</c:v>
                  </c:pt>
                  <c:pt idx="14">
                    <c:v>2024 (3'485)</c:v>
                  </c:pt>
                  <c:pt idx="15">
                    <c:v>2016 (1'000)</c:v>
                  </c:pt>
                  <c:pt idx="16">
                    <c:v>2018 (1'000)</c:v>
                  </c:pt>
                  <c:pt idx="17">
                    <c:v>2020 (1'004)</c:v>
                  </c:pt>
                  <c:pt idx="18">
                    <c:v>2022 (1'000)</c:v>
                  </c:pt>
                  <c:pt idx="19">
                    <c:v>2024 (3'485)</c:v>
                  </c:pt>
                  <c:pt idx="20">
                    <c:v>2024 (3'485)</c:v>
                  </c:pt>
                </c:lvl>
                <c:lvl>
                  <c:pt idx="0">
                    <c:v>Les antibiotiques tuent les virus </c:v>
                  </c:pt>
                  <c:pt idx="5">
                    <c:v>Les antibiotiques sont efficaces
contre la grippe et le rhume</c:v>
                  </c:pt>
                  <c:pt idx="10">
                    <c:v>La prise inutile d'antibiotiques les rend inefficaces </c:v>
                  </c:pt>
                  <c:pt idx="15">
                    <c:v>La prise d'antibiotiques a souvent des effets secondaires tels que la diarrhée</c:v>
                  </c:pt>
                  <c:pt idx="20">
                    <c:v>Les humains peuvent devenir résistants aux anti- biotiques</c:v>
                  </c:pt>
                </c:lvl>
              </c:multiLvlStrCache>
            </c:multiLvlStrRef>
          </c:cat>
          <c:val>
            <c:numRef>
              <c:f>Tabelle1!$B$4:$V$4</c:f>
              <c:numCache>
                <c:formatCode>0%</c:formatCode>
                <c:ptCount val="21"/>
                <c:pt idx="0">
                  <c:v>0.36</c:v>
                </c:pt>
                <c:pt idx="1">
                  <c:v>0.35</c:v>
                </c:pt>
                <c:pt idx="2">
                  <c:v>0.28999999999999998</c:v>
                </c:pt>
                <c:pt idx="3">
                  <c:v>0.28000000000000003</c:v>
                </c:pt>
                <c:pt idx="4">
                  <c:v>0.25</c:v>
                </c:pt>
                <c:pt idx="5">
                  <c:v>0.2</c:v>
                </c:pt>
                <c:pt idx="6">
                  <c:v>0.15</c:v>
                </c:pt>
                <c:pt idx="7">
                  <c:v>0.18</c:v>
                </c:pt>
                <c:pt idx="8">
                  <c:v>0.1</c:v>
                </c:pt>
                <c:pt idx="9">
                  <c:v>0.13</c:v>
                </c:pt>
                <c:pt idx="10">
                  <c:v>0.1</c:v>
                </c:pt>
                <c:pt idx="11">
                  <c:v>0.1</c:v>
                </c:pt>
                <c:pt idx="12">
                  <c:v>0.11</c:v>
                </c:pt>
                <c:pt idx="13">
                  <c:v>0.1</c:v>
                </c:pt>
                <c:pt idx="14">
                  <c:v>0.06</c:v>
                </c:pt>
                <c:pt idx="15">
                  <c:v>0.19</c:v>
                </c:pt>
                <c:pt idx="16">
                  <c:v>0.17</c:v>
                </c:pt>
                <c:pt idx="17">
                  <c:v>0.22</c:v>
                </c:pt>
                <c:pt idx="18">
                  <c:v>0.22</c:v>
                </c:pt>
                <c:pt idx="19">
                  <c:v>0.11</c:v>
                </c:pt>
                <c:pt idx="20">
                  <c:v>0.8</c:v>
                </c:pt>
              </c:numCache>
            </c:numRef>
          </c:val>
          <c:extLst>
            <c:ext xmlns:c16="http://schemas.microsoft.com/office/drawing/2014/chart" uri="{C3380CC4-5D6E-409C-BE32-E72D297353CC}">
              <c16:uniqueId val="{00000000-2E23-4539-9316-C9AF6BF69482}"/>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Tabelle1!$B$1:$V$2</c:f>
              <c:multiLvlStrCache>
                <c:ptCount val="21"/>
                <c:lvl>
                  <c:pt idx="0">
                    <c:v>2016 (1'000)</c:v>
                  </c:pt>
                  <c:pt idx="1">
                    <c:v>2018 (1'000)</c:v>
                  </c:pt>
                  <c:pt idx="2">
                    <c:v>2020 (1'004)</c:v>
                  </c:pt>
                  <c:pt idx="3">
                    <c:v>2022 (1'000)</c:v>
                  </c:pt>
                  <c:pt idx="4">
                    <c:v>2024 (3'485)</c:v>
                  </c:pt>
                  <c:pt idx="5">
                    <c:v>2016 (1'000)</c:v>
                  </c:pt>
                  <c:pt idx="6">
                    <c:v>2018 (1'000)</c:v>
                  </c:pt>
                  <c:pt idx="7">
                    <c:v>2020 (1'004)</c:v>
                  </c:pt>
                  <c:pt idx="8">
                    <c:v>2022 (1'000)</c:v>
                  </c:pt>
                  <c:pt idx="9">
                    <c:v>2024 (3'485)</c:v>
                  </c:pt>
                  <c:pt idx="10">
                    <c:v>2016 (1'000)</c:v>
                  </c:pt>
                  <c:pt idx="11">
                    <c:v>2018 (1'000)</c:v>
                  </c:pt>
                  <c:pt idx="12">
                    <c:v>2020 (1'004)</c:v>
                  </c:pt>
                  <c:pt idx="13">
                    <c:v>2022 (1'000)</c:v>
                  </c:pt>
                  <c:pt idx="14">
                    <c:v>2024 (3'485)</c:v>
                  </c:pt>
                  <c:pt idx="15">
                    <c:v>2016 (1'000)</c:v>
                  </c:pt>
                  <c:pt idx="16">
                    <c:v>2018 (1'000)</c:v>
                  </c:pt>
                  <c:pt idx="17">
                    <c:v>2020 (1'004)</c:v>
                  </c:pt>
                  <c:pt idx="18">
                    <c:v>2022 (1'000)</c:v>
                  </c:pt>
                  <c:pt idx="19">
                    <c:v>2024 (3'485)</c:v>
                  </c:pt>
                  <c:pt idx="20">
                    <c:v>2024 (3'485)</c:v>
                  </c:pt>
                </c:lvl>
                <c:lvl>
                  <c:pt idx="0">
                    <c:v>Les antibiotiques tuent les virus </c:v>
                  </c:pt>
                  <c:pt idx="5">
                    <c:v>Les antibiotiques sont efficaces
contre la grippe et le rhume</c:v>
                  </c:pt>
                  <c:pt idx="10">
                    <c:v>La prise inutile d'antibiotiques les rend inefficaces </c:v>
                  </c:pt>
                  <c:pt idx="15">
                    <c:v>La prise d'antibiotiques a souvent des effets secondaires tels que la diarrhée</c:v>
                  </c:pt>
                  <c:pt idx="20">
                    <c:v>Les humains peuvent devenir résistants aux anti- biotiques</c:v>
                  </c:pt>
                </c:lvl>
              </c:multiLvlStrCache>
            </c:multiLvlStrRef>
          </c:cat>
          <c:val>
            <c:numRef>
              <c:f>Tabelle1!$B$5:$V$5</c:f>
              <c:numCache>
                <c:formatCode>0%</c:formatCode>
                <c:ptCount val="21"/>
                <c:pt idx="0">
                  <c:v>0.06</c:v>
                </c:pt>
                <c:pt idx="1">
                  <c:v>0.09</c:v>
                </c:pt>
                <c:pt idx="2">
                  <c:v>0.1</c:v>
                </c:pt>
                <c:pt idx="3">
                  <c:v>0.1</c:v>
                </c:pt>
                <c:pt idx="4">
                  <c:v>0.19</c:v>
                </c:pt>
                <c:pt idx="5">
                  <c:v>0.02</c:v>
                </c:pt>
                <c:pt idx="6">
                  <c:v>0.03</c:v>
                </c:pt>
                <c:pt idx="7">
                  <c:v>0.04</c:v>
                </c:pt>
                <c:pt idx="8">
                  <c:v>0.04</c:v>
                </c:pt>
                <c:pt idx="9">
                  <c:v>0.13</c:v>
                </c:pt>
                <c:pt idx="10">
                  <c:v>0.02</c:v>
                </c:pt>
                <c:pt idx="11">
                  <c:v>0.04</c:v>
                </c:pt>
                <c:pt idx="12">
                  <c:v>0.03</c:v>
                </c:pt>
                <c:pt idx="13">
                  <c:v>0.04</c:v>
                </c:pt>
                <c:pt idx="14">
                  <c:v>0.13</c:v>
                </c:pt>
                <c:pt idx="15">
                  <c:v>0.08</c:v>
                </c:pt>
                <c:pt idx="16">
                  <c:v>7.0000000000000007E-2</c:v>
                </c:pt>
                <c:pt idx="17">
                  <c:v>0.11</c:v>
                </c:pt>
                <c:pt idx="18">
                  <c:v>0.1</c:v>
                </c:pt>
                <c:pt idx="19">
                  <c:v>0.28999999999999998</c:v>
                </c:pt>
                <c:pt idx="20">
                  <c:v>0.11</c:v>
                </c:pt>
              </c:numCache>
            </c:numRef>
          </c:val>
          <c:extLst>
            <c:ext xmlns:c16="http://schemas.microsoft.com/office/drawing/2014/chart" uri="{C3380CC4-5D6E-409C-BE32-E72D297353CC}">
              <c16:uniqueId val="{00000001-2E23-4539-9316-C9AF6BF69482}"/>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Tabelle1!$B$3:$P$3</c:f>
              <c:numCache>
                <c:formatCode>0%</c:formatCode>
                <c:ptCount val="15"/>
                <c:pt idx="0">
                  <c:v>0.56000000000000005</c:v>
                </c:pt>
                <c:pt idx="1">
                  <c:v>0.57999999999999996</c:v>
                </c:pt>
                <c:pt idx="2">
                  <c:v>0.64</c:v>
                </c:pt>
                <c:pt idx="3">
                  <c:v>0.61</c:v>
                </c:pt>
                <c:pt idx="4">
                  <c:v>0.56999999999999995</c:v>
                </c:pt>
                <c:pt idx="5">
                  <c:v>0.62</c:v>
                </c:pt>
                <c:pt idx="6">
                  <c:v>0.54</c:v>
                </c:pt>
                <c:pt idx="7">
                  <c:v>0.55000000000000004</c:v>
                </c:pt>
                <c:pt idx="8">
                  <c:v>0.66</c:v>
                </c:pt>
                <c:pt idx="9">
                  <c:v>0.51</c:v>
                </c:pt>
                <c:pt idx="10">
                  <c:v>0.54</c:v>
                </c:pt>
                <c:pt idx="11">
                  <c:v>0.36</c:v>
                </c:pt>
                <c:pt idx="12">
                  <c:v>0.59</c:v>
                </c:pt>
                <c:pt idx="13">
                  <c:v>0.52</c:v>
                </c:pt>
                <c:pt idx="14">
                  <c:v>0.52</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Tabelle1!$B$4:$P$4</c:f>
              <c:numCache>
                <c:formatCode>0%</c:formatCode>
                <c:ptCount val="15"/>
                <c:pt idx="0">
                  <c:v>0.39</c:v>
                </c:pt>
                <c:pt idx="1">
                  <c:v>0.34</c:v>
                </c:pt>
                <c:pt idx="2">
                  <c:v>0.27</c:v>
                </c:pt>
                <c:pt idx="3">
                  <c:v>0.28000000000000003</c:v>
                </c:pt>
                <c:pt idx="4">
                  <c:v>0.24</c:v>
                </c:pt>
                <c:pt idx="5">
                  <c:v>0.3</c:v>
                </c:pt>
                <c:pt idx="6">
                  <c:v>0.37</c:v>
                </c:pt>
                <c:pt idx="7">
                  <c:v>0.33</c:v>
                </c:pt>
                <c:pt idx="8">
                  <c:v>0.25</c:v>
                </c:pt>
                <c:pt idx="9">
                  <c:v>0.28000000000000003</c:v>
                </c:pt>
                <c:pt idx="10">
                  <c:v>0.38</c:v>
                </c:pt>
                <c:pt idx="11">
                  <c:v>0.51</c:v>
                </c:pt>
                <c:pt idx="12">
                  <c:v>0.3</c:v>
                </c:pt>
                <c:pt idx="13">
                  <c:v>0.39</c:v>
                </c:pt>
                <c:pt idx="14">
                  <c:v>0.27</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Tabelle1!$B$5:$P$5</c:f>
              <c:numCache>
                <c:formatCode>0%</c:formatCode>
                <c:ptCount val="15"/>
                <c:pt idx="0">
                  <c:v>0.06</c:v>
                </c:pt>
                <c:pt idx="1">
                  <c:v>0.09</c:v>
                </c:pt>
                <c:pt idx="2">
                  <c:v>0.09</c:v>
                </c:pt>
                <c:pt idx="3">
                  <c:v>0.11</c:v>
                </c:pt>
                <c:pt idx="4">
                  <c:v>0.19</c:v>
                </c:pt>
                <c:pt idx="5">
                  <c:v>0.08</c:v>
                </c:pt>
                <c:pt idx="6">
                  <c:v>0.08</c:v>
                </c:pt>
                <c:pt idx="7">
                  <c:v>0.11</c:v>
                </c:pt>
                <c:pt idx="8">
                  <c:v>0.09</c:v>
                </c:pt>
                <c:pt idx="9">
                  <c:v>0.2</c:v>
                </c:pt>
                <c:pt idx="10">
                  <c:v>0.09</c:v>
                </c:pt>
                <c:pt idx="11">
                  <c:v>0.12</c:v>
                </c:pt>
                <c:pt idx="12">
                  <c:v>0.11</c:v>
                </c:pt>
                <c:pt idx="13">
                  <c:v>0.09</c:v>
                </c:pt>
                <c:pt idx="14">
                  <c:v>0.22</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75919612363E-2"/>
          <c:y val="0.1401772619148654"/>
          <c:w val="0.94255016586739937"/>
          <c:h val="0.67289266240380841"/>
        </c:manualLayout>
      </c:layout>
      <c:barChart>
        <c:barDir val="col"/>
        <c:grouping val="percentStacked"/>
        <c:varyColors val="0"/>
        <c:ser>
          <c:idx val="0"/>
          <c:order val="0"/>
          <c:tx>
            <c:strRef>
              <c:f>Tabelle1!$A$3</c:f>
              <c:strCache>
                <c:ptCount val="1"/>
                <c:pt idx="0">
                  <c:v>Réponse correcte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Tabelle1!$B$3:$P$3</c:f>
              <c:numCache>
                <c:formatCode>0%</c:formatCode>
                <c:ptCount val="15"/>
                <c:pt idx="0">
                  <c:v>0.78</c:v>
                </c:pt>
                <c:pt idx="1">
                  <c:v>0.84</c:v>
                </c:pt>
                <c:pt idx="2">
                  <c:v>0.81</c:v>
                </c:pt>
                <c:pt idx="3">
                  <c:v>0.88</c:v>
                </c:pt>
                <c:pt idx="4">
                  <c:v>0.74</c:v>
                </c:pt>
                <c:pt idx="5">
                  <c:v>0.79</c:v>
                </c:pt>
                <c:pt idx="6">
                  <c:v>0.82</c:v>
                </c:pt>
                <c:pt idx="7">
                  <c:v>0.71</c:v>
                </c:pt>
                <c:pt idx="8">
                  <c:v>0.84</c:v>
                </c:pt>
                <c:pt idx="9">
                  <c:v>0.73</c:v>
                </c:pt>
                <c:pt idx="10">
                  <c:v>0.84</c:v>
                </c:pt>
                <c:pt idx="11">
                  <c:v>0.64</c:v>
                </c:pt>
                <c:pt idx="12">
                  <c:v>0.8</c:v>
                </c:pt>
                <c:pt idx="13">
                  <c:v>0.87</c:v>
                </c:pt>
                <c:pt idx="14">
                  <c:v>0.7</c:v>
                </c:pt>
              </c:numCache>
            </c:numRef>
          </c:val>
          <c:extLst xmlns:c15="http://schemas.microsoft.com/office/drawing/2012/chart">
            <c:ext xmlns:c16="http://schemas.microsoft.com/office/drawing/2014/chart" uri="{C3380CC4-5D6E-409C-BE32-E72D297353CC}">
              <c16:uniqueId val="{00000003-0DB6-4E44-9927-18650EACFD0E}"/>
            </c:ext>
          </c:extLst>
        </c:ser>
        <c:ser>
          <c:idx val="1"/>
          <c:order val="1"/>
          <c:tx>
            <c:strRef>
              <c:f>Tabelle1!$A$4</c:f>
              <c:strCache>
                <c:ptCount val="1"/>
                <c:pt idx="0">
                  <c:v>Réponse incorrecte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Tabelle1!$B$4:$P$4</c:f>
              <c:numCache>
                <c:formatCode>0%</c:formatCode>
                <c:ptCount val="15"/>
                <c:pt idx="0">
                  <c:v>0.21</c:v>
                </c:pt>
                <c:pt idx="1">
                  <c:v>0.14000000000000001</c:v>
                </c:pt>
                <c:pt idx="2">
                  <c:v>0.16</c:v>
                </c:pt>
                <c:pt idx="3">
                  <c:v>0.09</c:v>
                </c:pt>
                <c:pt idx="4">
                  <c:v>0.14000000000000001</c:v>
                </c:pt>
                <c:pt idx="5">
                  <c:v>0.17</c:v>
                </c:pt>
                <c:pt idx="6">
                  <c:v>0.12</c:v>
                </c:pt>
                <c:pt idx="7">
                  <c:v>0.24</c:v>
                </c:pt>
                <c:pt idx="8">
                  <c:v>0.12</c:v>
                </c:pt>
                <c:pt idx="9">
                  <c:v>0.12</c:v>
                </c:pt>
                <c:pt idx="10">
                  <c:v>0.11</c:v>
                </c:pt>
                <c:pt idx="11">
                  <c:v>0.28999999999999998</c:v>
                </c:pt>
                <c:pt idx="12">
                  <c:v>0.13</c:v>
                </c:pt>
                <c:pt idx="13">
                  <c:v>0.09</c:v>
                </c:pt>
                <c:pt idx="14">
                  <c:v>0.14000000000000001</c:v>
                </c:pt>
              </c:numCache>
            </c:numRef>
          </c:val>
          <c:extLst>
            <c:ext xmlns:c16="http://schemas.microsoft.com/office/drawing/2014/chart" uri="{C3380CC4-5D6E-409C-BE32-E72D297353CC}">
              <c16:uniqueId val="{00000000-0DB6-4E44-9927-18650EACFD0E}"/>
            </c:ext>
          </c:extLst>
        </c:ser>
        <c:ser>
          <c:idx val="2"/>
          <c:order val="2"/>
          <c:tx>
            <c:strRef>
              <c:f>Tabelle1!$A$5</c:f>
              <c:strCache>
                <c:ptCount val="1"/>
                <c:pt idx="0">
                  <c:v>Ne sait pas/pas de réponse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Tabelle1!$B$1:$P$2</c:f>
              <c:multiLvlStrCache>
                <c:ptCount val="15"/>
                <c:lvl>
                  <c:pt idx="0">
                    <c:v>2016 (718)</c:v>
                  </c:pt>
                  <c:pt idx="1">
                    <c:v>2018 (718)</c:v>
                  </c:pt>
                  <c:pt idx="2">
                    <c:v>2020 (720)</c:v>
                  </c:pt>
                  <c:pt idx="3">
                    <c:v>2022 (709)</c:v>
                  </c:pt>
                  <c:pt idx="4">
                    <c:v>2024 (2'480)</c:v>
                  </c:pt>
                  <c:pt idx="5">
                    <c:v>2016 (238)</c:v>
                  </c:pt>
                  <c:pt idx="6">
                    <c:v>2018 (238)</c:v>
                  </c:pt>
                  <c:pt idx="7">
                    <c:v>2020 (239)</c:v>
                  </c:pt>
                  <c:pt idx="8">
                    <c:v>2022 (246)</c:v>
                  </c:pt>
                  <c:pt idx="9">
                    <c:v>2024 (856)</c:v>
                  </c:pt>
                  <c:pt idx="10">
                    <c:v>2016 (44)</c:v>
                  </c:pt>
                  <c:pt idx="11">
                    <c:v>2018 (44)</c:v>
                  </c:pt>
                  <c:pt idx="12">
                    <c:v>2020 (44)</c:v>
                  </c:pt>
                  <c:pt idx="13">
                    <c:v>2022 (45)</c:v>
                  </c:pt>
                  <c:pt idx="14">
                    <c:v>2024 (150)</c:v>
                  </c:pt>
                </c:lvl>
                <c:lvl>
                  <c:pt idx="0">
                    <c:v>Suisse alémanique</c:v>
                  </c:pt>
                  <c:pt idx="5">
                    <c:v>Romandie</c:v>
                  </c:pt>
                  <c:pt idx="10">
                    <c:v>Tessin</c:v>
                  </c:pt>
                </c:lvl>
              </c:multiLvlStrCache>
            </c:multiLvlStrRef>
          </c:cat>
          <c:val>
            <c:numRef>
              <c:f>Tabelle1!$B$5:$P$5</c:f>
              <c:numCache>
                <c:formatCode>0%</c:formatCode>
                <c:ptCount val="15"/>
                <c:pt idx="0">
                  <c:v>0.01</c:v>
                </c:pt>
                <c:pt idx="1">
                  <c:v>0.02</c:v>
                </c:pt>
                <c:pt idx="2">
                  <c:v>0.03</c:v>
                </c:pt>
                <c:pt idx="3">
                  <c:v>0.03</c:v>
                </c:pt>
                <c:pt idx="4">
                  <c:v>0.13</c:v>
                </c:pt>
                <c:pt idx="5">
                  <c:v>0.04</c:v>
                </c:pt>
                <c:pt idx="6">
                  <c:v>0.05</c:v>
                </c:pt>
                <c:pt idx="7">
                  <c:v>0.05</c:v>
                </c:pt>
                <c:pt idx="8">
                  <c:v>0.04</c:v>
                </c:pt>
                <c:pt idx="9">
                  <c:v>0.15</c:v>
                </c:pt>
                <c:pt idx="10">
                  <c:v>0.05</c:v>
                </c:pt>
                <c:pt idx="11">
                  <c:v>7.0000000000000007E-2</c:v>
                </c:pt>
                <c:pt idx="12">
                  <c:v>7.0000000000000007E-2</c:v>
                </c:pt>
                <c:pt idx="13">
                  <c:v>0.04</c:v>
                </c:pt>
                <c:pt idx="14">
                  <c:v>0.17</c:v>
                </c:pt>
              </c:numCache>
            </c:numRef>
          </c:val>
          <c:extLst>
            <c:ext xmlns:c16="http://schemas.microsoft.com/office/drawing/2014/chart" uri="{C3380CC4-5D6E-409C-BE32-E72D297353CC}">
              <c16:uniqueId val="{00000001-0DB6-4E44-9927-18650EACFD0E}"/>
            </c:ext>
          </c:extLst>
        </c:ser>
        <c:dLbls>
          <c:showLegendKey val="0"/>
          <c:showVal val="0"/>
          <c:showCatName val="0"/>
          <c:showSerName val="0"/>
          <c:showPercent val="0"/>
          <c:showBubbleSize val="0"/>
        </c:dLbls>
        <c:gapWidth val="60"/>
        <c:overlap val="100"/>
        <c:axId val="1031392864"/>
        <c:axId val="1031396472"/>
        <c:extLst/>
      </c:barChart>
      <c:catAx>
        <c:axId val="10313928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1031396472"/>
        <c:crosses val="autoZero"/>
        <c:auto val="1"/>
        <c:lblAlgn val="ctr"/>
        <c:lblOffset val="100"/>
        <c:noMultiLvlLbl val="0"/>
      </c:catAx>
      <c:valAx>
        <c:axId val="1031396472"/>
        <c:scaling>
          <c:orientation val="minMax"/>
          <c:max val="1"/>
          <c:min val="0"/>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031392864"/>
        <c:crosses val="autoZero"/>
        <c:crossBetween val="between"/>
        <c:majorUnit val="0.2"/>
      </c:valAx>
      <c:spPr>
        <a:noFill/>
        <a:ln>
          <a:noFill/>
        </a:ln>
        <a:effectLst/>
      </c:spPr>
    </c:plotArea>
    <c:legend>
      <c:legendPos val="b"/>
      <c:layout>
        <c:manualLayout>
          <c:xMode val="edge"/>
          <c:yMode val="edge"/>
          <c:x val="0.12827651342212568"/>
          <c:y val="0.9479396092838529"/>
          <c:w val="0.77459507736677902"/>
          <c:h val="5.20603907161472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C8E7D620-BE77-45B5-8A73-78F1B2D78D03}"/>
              </a:ext>
            </a:extLst>
          </p:cNvPr>
          <p:cNvSpPr>
            <a:spLocks noGrp="1"/>
          </p:cNvSpPr>
          <p:nvPr>
            <p:ph type="hdr" sz="quarter"/>
          </p:nvPr>
        </p:nvSpPr>
        <p:spPr>
          <a:xfrm>
            <a:off x="472479" y="273049"/>
            <a:ext cx="4852933" cy="156325"/>
          </a:xfrm>
          <a:prstGeom prst="rect">
            <a:avLst/>
          </a:prstGeom>
        </p:spPr>
        <p:txBody>
          <a:bodyPr vert="horz" lIns="0" tIns="0" rIns="0" bIns="0" rtlCol="0"/>
          <a:lstStyle>
            <a:lvl1pPr algn="l">
              <a:defRPr sz="1000"/>
            </a:lvl1pPr>
          </a:lstStyle>
          <a:p>
            <a:endParaRPr lang="de-DE" dirty="0"/>
          </a:p>
        </p:txBody>
      </p:sp>
      <p:sp>
        <p:nvSpPr>
          <p:cNvPr id="7" name="Datumsplatzhalter 2">
            <a:extLst>
              <a:ext uri="{FF2B5EF4-FFF2-40B4-BE49-F238E27FC236}">
                <a16:creationId xmlns:a16="http://schemas.microsoft.com/office/drawing/2014/main" id="{010441EA-5C33-47C3-B44C-2EB736676D28}"/>
              </a:ext>
            </a:extLst>
          </p:cNvPr>
          <p:cNvSpPr>
            <a:spLocks noGrp="1"/>
          </p:cNvSpPr>
          <p:nvPr>
            <p:ph type="dt" idx="1"/>
          </p:nvPr>
        </p:nvSpPr>
        <p:spPr>
          <a:xfrm>
            <a:off x="5533228" y="273049"/>
            <a:ext cx="791956" cy="156325"/>
          </a:xfrm>
          <a:prstGeom prst="rect">
            <a:avLst/>
          </a:prstGeom>
        </p:spPr>
        <p:txBody>
          <a:bodyPr vert="horz" lIns="0" tIns="0" rIns="0" bIns="0" rtlCol="0"/>
          <a:lstStyle>
            <a:lvl1pPr algn="r">
              <a:defRPr sz="1000"/>
            </a:lvl1pPr>
          </a:lstStyle>
          <a:p>
            <a:fld id="{650AEF4C-8A8C-4E4D-A33F-3AD5E4CB6978}" type="datetimeFigureOut">
              <a:rPr lang="de-DE" smtClean="0"/>
              <a:pPr/>
              <a:t>08.10.2024</a:t>
            </a:fld>
            <a:endParaRPr lang="de-DE" dirty="0"/>
          </a:p>
        </p:txBody>
      </p:sp>
      <p:sp>
        <p:nvSpPr>
          <p:cNvPr id="8" name="Fußzeilenplatzhalter 5">
            <a:extLst>
              <a:ext uri="{FF2B5EF4-FFF2-40B4-BE49-F238E27FC236}">
                <a16:creationId xmlns:a16="http://schemas.microsoft.com/office/drawing/2014/main" id="{93D7B082-580A-4E07-B35E-D94D169645FF}"/>
              </a:ext>
            </a:extLst>
          </p:cNvPr>
          <p:cNvSpPr>
            <a:spLocks noGrp="1"/>
          </p:cNvSpPr>
          <p:nvPr>
            <p:ph type="ftr" sz="quarter" idx="2"/>
          </p:nvPr>
        </p:nvSpPr>
        <p:spPr>
          <a:xfrm>
            <a:off x="978935" y="9428584"/>
            <a:ext cx="3925167" cy="156325"/>
          </a:xfrm>
          <a:prstGeom prst="rect">
            <a:avLst/>
          </a:prstGeom>
        </p:spPr>
        <p:txBody>
          <a:bodyPr vert="horz" lIns="0" tIns="0" rIns="0" bIns="0" rtlCol="0" anchor="b"/>
          <a:lstStyle>
            <a:lvl1pPr algn="l">
              <a:defRPr sz="1000"/>
            </a:lvl1pPr>
          </a:lstStyle>
          <a:p>
            <a:endParaRPr lang="de-DE" dirty="0"/>
          </a:p>
        </p:txBody>
      </p:sp>
      <p:sp>
        <p:nvSpPr>
          <p:cNvPr id="9" name="Foliennummernplatzhalter 6">
            <a:extLst>
              <a:ext uri="{FF2B5EF4-FFF2-40B4-BE49-F238E27FC236}">
                <a16:creationId xmlns:a16="http://schemas.microsoft.com/office/drawing/2014/main" id="{ADBF9BF6-59ED-4FEA-9759-698128825AC8}"/>
              </a:ext>
            </a:extLst>
          </p:cNvPr>
          <p:cNvSpPr>
            <a:spLocks noGrp="1"/>
          </p:cNvSpPr>
          <p:nvPr>
            <p:ph type="sldNum" sz="quarter" idx="3"/>
          </p:nvPr>
        </p:nvSpPr>
        <p:spPr>
          <a:xfrm>
            <a:off x="472479" y="9428584"/>
            <a:ext cx="363708" cy="156325"/>
          </a:xfrm>
          <a:prstGeom prst="rect">
            <a:avLst/>
          </a:prstGeom>
        </p:spPr>
        <p:txBody>
          <a:bodyPr vert="horz" lIns="0" tIns="0" rIns="0" bIns="0" rtlCol="0" anchor="b"/>
          <a:lstStyle>
            <a:lvl1pPr algn="r">
              <a:defRPr sz="1000"/>
            </a:lvl1pPr>
          </a:lstStyle>
          <a:p>
            <a:fld id="{6B57AF94-57BE-4EB6-A918-883CFE1AF668}" type="slidenum">
              <a:rPr lang="de-DE" smtClean="0"/>
              <a:pPr/>
              <a:t>‹Nr.›</a:t>
            </a:fld>
            <a:endParaRPr lang="de-DE" dirty="0"/>
          </a:p>
        </p:txBody>
      </p:sp>
      <p:cxnSp>
        <p:nvCxnSpPr>
          <p:cNvPr id="10" name="Gerader Verbinder 9">
            <a:extLst>
              <a:ext uri="{FF2B5EF4-FFF2-40B4-BE49-F238E27FC236}">
                <a16:creationId xmlns:a16="http://schemas.microsoft.com/office/drawing/2014/main" id="{01C75BAB-AEA6-4BF6-8B84-04E580291E3A}"/>
              </a:ext>
            </a:extLst>
          </p:cNvPr>
          <p:cNvCxnSpPr>
            <a:cxnSpLocks/>
          </p:cNvCxnSpPr>
          <p:nvPr/>
        </p:nvCxnSpPr>
        <p:spPr>
          <a:xfrm>
            <a:off x="907562" y="9428584"/>
            <a:ext cx="0" cy="156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8">
            <a:extLst>
              <a:ext uri="{FF2B5EF4-FFF2-40B4-BE49-F238E27FC236}">
                <a16:creationId xmlns:a16="http://schemas.microsoft.com/office/drawing/2014/main" id="{26D90878-0C9C-4CAF-9471-D8F6C2D7B7E6}"/>
              </a:ext>
            </a:extLst>
          </p:cNvPr>
          <p:cNvPicPr>
            <a:picLocks noChangeAspect="1"/>
          </p:cNvPicPr>
          <p:nvPr/>
        </p:nvPicPr>
        <p:blipFill rotWithShape="1">
          <a:blip r:embed="rId2"/>
          <a:srcRect l="-312" r="1"/>
          <a:stretch/>
        </p:blipFill>
        <p:spPr>
          <a:xfrm>
            <a:off x="5158506" y="9202311"/>
            <a:ext cx="1166691" cy="382598"/>
          </a:xfrm>
          <a:prstGeom prst="rect">
            <a:avLst/>
          </a:prstGeom>
        </p:spPr>
      </p:pic>
    </p:spTree>
    <p:extLst>
      <p:ext uri="{BB962C8B-B14F-4D97-AF65-F5344CB8AC3E}">
        <p14:creationId xmlns:p14="http://schemas.microsoft.com/office/powerpoint/2010/main" val="743780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78194" y="273049"/>
            <a:ext cx="4433634" cy="156325"/>
          </a:xfrm>
          <a:prstGeom prst="rect">
            <a:avLst/>
          </a:prstGeom>
        </p:spPr>
        <p:txBody>
          <a:bodyPr vert="horz" lIns="0" tIns="0" rIns="0" bIns="0" rtlCol="0"/>
          <a:lstStyle>
            <a:lvl1pPr algn="l">
              <a:defRPr sz="1000"/>
            </a:lvl1pPr>
          </a:lstStyle>
          <a:p>
            <a:endParaRPr lang="de-DE" dirty="0"/>
          </a:p>
        </p:txBody>
      </p:sp>
      <p:sp>
        <p:nvSpPr>
          <p:cNvPr id="3" name="Datumsplatzhalter 2"/>
          <p:cNvSpPr>
            <a:spLocks noGrp="1"/>
          </p:cNvSpPr>
          <p:nvPr>
            <p:ph type="dt" idx="1"/>
          </p:nvPr>
        </p:nvSpPr>
        <p:spPr>
          <a:xfrm>
            <a:off x="5325952" y="273049"/>
            <a:ext cx="791956" cy="156325"/>
          </a:xfrm>
          <a:prstGeom prst="rect">
            <a:avLst/>
          </a:prstGeom>
        </p:spPr>
        <p:txBody>
          <a:bodyPr vert="horz" lIns="0" tIns="0" rIns="0" bIns="0" rtlCol="0"/>
          <a:lstStyle>
            <a:lvl1pPr algn="r">
              <a:defRPr sz="1000"/>
            </a:lvl1pPr>
          </a:lstStyle>
          <a:p>
            <a:fld id="{650AEF4C-8A8C-4E4D-A33F-3AD5E4CB6978}" type="datetimeFigureOut">
              <a:rPr lang="de-DE" smtClean="0"/>
              <a:pPr/>
              <a:t>08.10.2024</a:t>
            </a:fld>
            <a:endParaRPr lang="de-DE" dirty="0"/>
          </a:p>
        </p:txBody>
      </p:sp>
      <p:sp>
        <p:nvSpPr>
          <p:cNvPr id="4" name="Folienbildplatzhalter 3"/>
          <p:cNvSpPr>
            <a:spLocks noGrp="1" noRot="1" noChangeAspect="1"/>
          </p:cNvSpPr>
          <p:nvPr>
            <p:ph type="sldImg" idx="2"/>
          </p:nvPr>
        </p:nvSpPr>
        <p:spPr>
          <a:xfrm>
            <a:off x="420688" y="976313"/>
            <a:ext cx="5956300" cy="3351212"/>
          </a:xfrm>
          <a:prstGeom prst="rect">
            <a:avLst/>
          </a:prstGeom>
          <a:noFill/>
          <a:ln w="12700">
            <a:solidFill>
              <a:prstClr val="black"/>
            </a:solidFill>
          </a:ln>
        </p:spPr>
        <p:txBody>
          <a:bodyPr vert="horz" lIns="91429" tIns="45715" rIns="91429" bIns="45715" rtlCol="0" anchor="ctr"/>
          <a:lstStyle/>
          <a:p>
            <a:endParaRPr lang="de-DE" dirty="0"/>
          </a:p>
        </p:txBody>
      </p:sp>
      <p:sp>
        <p:nvSpPr>
          <p:cNvPr id="5" name="Notizenplatzhalter 4"/>
          <p:cNvSpPr>
            <a:spLocks noGrp="1"/>
          </p:cNvSpPr>
          <p:nvPr>
            <p:ph type="body" sz="quarter" idx="3"/>
          </p:nvPr>
        </p:nvSpPr>
        <p:spPr>
          <a:xfrm>
            <a:off x="679768" y="4806923"/>
            <a:ext cx="5438140" cy="3908614"/>
          </a:xfrm>
          <a:prstGeom prst="rect">
            <a:avLst/>
          </a:prstGeom>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p>
        </p:txBody>
      </p:sp>
      <p:sp>
        <p:nvSpPr>
          <p:cNvPr id="6" name="Fußzeilenplatzhalter 5"/>
          <p:cNvSpPr>
            <a:spLocks noGrp="1"/>
          </p:cNvSpPr>
          <p:nvPr>
            <p:ph type="ftr" sz="quarter" idx="4"/>
          </p:nvPr>
        </p:nvSpPr>
        <p:spPr>
          <a:xfrm>
            <a:off x="1186225" y="9428584"/>
            <a:ext cx="4931682" cy="156325"/>
          </a:xfrm>
          <a:prstGeom prst="rect">
            <a:avLst/>
          </a:prstGeom>
        </p:spPr>
        <p:txBody>
          <a:bodyPr vert="horz" lIns="0" tIns="0" rIns="0" bIns="0" rtlCol="0" anchor="b"/>
          <a:lstStyle>
            <a:lvl1pPr algn="l">
              <a:defRPr sz="1000"/>
            </a:lvl1pPr>
          </a:lstStyle>
          <a:p>
            <a:endParaRPr lang="de-DE" dirty="0"/>
          </a:p>
        </p:txBody>
      </p:sp>
      <p:sp>
        <p:nvSpPr>
          <p:cNvPr id="7" name="Foliennummernplatzhalter 6"/>
          <p:cNvSpPr>
            <a:spLocks noGrp="1"/>
          </p:cNvSpPr>
          <p:nvPr>
            <p:ph type="sldNum" sz="quarter" idx="5"/>
          </p:nvPr>
        </p:nvSpPr>
        <p:spPr>
          <a:xfrm>
            <a:off x="679768" y="9428584"/>
            <a:ext cx="363708" cy="156325"/>
          </a:xfrm>
          <a:prstGeom prst="rect">
            <a:avLst/>
          </a:prstGeom>
        </p:spPr>
        <p:txBody>
          <a:bodyPr vert="horz" lIns="0" tIns="0" rIns="0" bIns="0" rtlCol="0" anchor="b"/>
          <a:lstStyle>
            <a:lvl1pPr algn="r">
              <a:defRPr sz="1000"/>
            </a:lvl1pPr>
          </a:lstStyle>
          <a:p>
            <a:fld id="{6B57AF94-57BE-4EB6-A918-883CFE1AF668}" type="slidenum">
              <a:rPr lang="de-DE" smtClean="0"/>
              <a:pPr/>
              <a:t>‹Nr.›</a:t>
            </a:fld>
            <a:endParaRPr lang="de-DE" dirty="0"/>
          </a:p>
        </p:txBody>
      </p:sp>
      <p:cxnSp>
        <p:nvCxnSpPr>
          <p:cNvPr id="9" name="Gerader Verbinder 8">
            <a:extLst>
              <a:ext uri="{FF2B5EF4-FFF2-40B4-BE49-F238E27FC236}">
                <a16:creationId xmlns:a16="http://schemas.microsoft.com/office/drawing/2014/main" id="{3B30ECC1-3DD4-4433-9D8F-EE92BF62E488}"/>
              </a:ext>
            </a:extLst>
          </p:cNvPr>
          <p:cNvCxnSpPr>
            <a:cxnSpLocks/>
          </p:cNvCxnSpPr>
          <p:nvPr/>
        </p:nvCxnSpPr>
        <p:spPr>
          <a:xfrm>
            <a:off x="1114850" y="9428584"/>
            <a:ext cx="0" cy="156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54383"/>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Aft>
        <a:spcPts val="600"/>
      </a:spcAft>
      <a:defRPr sz="1200" b="1" kern="1200">
        <a:solidFill>
          <a:schemeClr val="tx1"/>
        </a:solidFill>
        <a:latin typeface="+mn-lt"/>
        <a:ea typeface="+mn-ea"/>
        <a:cs typeface="+mn-cs"/>
      </a:defRPr>
    </a:lvl1pPr>
    <a:lvl2pPr marL="0" indent="0" algn="l" defTabSz="914400" rtl="0" eaLnBrk="1" latinLnBrk="0" hangingPunct="1">
      <a:lnSpc>
        <a:spcPct val="110000"/>
      </a:lnSpc>
      <a:spcAft>
        <a:spcPts val="600"/>
      </a:spcAft>
      <a:defRPr sz="1200" kern="1200">
        <a:solidFill>
          <a:schemeClr val="tx1"/>
        </a:solidFill>
        <a:latin typeface="+mn-lt"/>
        <a:ea typeface="+mn-ea"/>
        <a:cs typeface="+mn-cs"/>
      </a:defRPr>
    </a:lvl2pPr>
    <a:lvl3pPr marL="174625" indent="-174625" algn="l" defTabSz="914400" rtl="0" eaLnBrk="1" latinLnBrk="0" hangingPunct="1">
      <a:lnSpc>
        <a:spcPct val="110000"/>
      </a:lnSpc>
      <a:spcAft>
        <a:spcPts val="200"/>
      </a:spcAft>
      <a:buClr>
        <a:schemeClr val="tx1"/>
      </a:buClr>
      <a:buFont typeface="Tahoma" panose="020B0604030504040204" pitchFamily="34" charset="0"/>
      <a:buChar char="▪"/>
      <a:defRPr sz="1200" kern="1200">
        <a:solidFill>
          <a:schemeClr val="tx1"/>
        </a:solidFill>
        <a:latin typeface="+mn-lt"/>
        <a:ea typeface="+mn-ea"/>
        <a:cs typeface="+mn-cs"/>
      </a:defRPr>
    </a:lvl3pPr>
    <a:lvl4pPr marL="358775" indent="-184150" algn="l" defTabSz="914400" rtl="0" eaLnBrk="1" latinLnBrk="0" hangingPunct="1">
      <a:lnSpc>
        <a:spcPct val="110000"/>
      </a:lnSpc>
      <a:spcAft>
        <a:spcPts val="200"/>
      </a:spcAft>
      <a:buClr>
        <a:schemeClr val="tx1"/>
      </a:buClr>
      <a:buFont typeface="Tahoma" panose="020B0604030504040204" pitchFamily="34" charset="0"/>
      <a:buChar char="▪"/>
      <a:defRPr sz="1200" kern="1200">
        <a:solidFill>
          <a:schemeClr val="tx1"/>
        </a:solidFill>
        <a:latin typeface="+mn-lt"/>
        <a:ea typeface="+mn-ea"/>
        <a:cs typeface="+mn-cs"/>
      </a:defRPr>
    </a:lvl4pPr>
    <a:lvl5pPr marL="533400" indent="-174625" algn="l" defTabSz="914400" rtl="0" eaLnBrk="1" latinLnBrk="0" hangingPunct="1">
      <a:lnSpc>
        <a:spcPct val="110000"/>
      </a:lnSpc>
      <a:spcAft>
        <a:spcPts val="200"/>
      </a:spcAft>
      <a:buClr>
        <a:schemeClr val="tx1"/>
      </a:buClr>
      <a:buFont typeface="Tahoma" panose="020B0604030504040204" pitchFamily="34" charset="0"/>
      <a:buChar char="▪"/>
      <a:defRPr sz="1200" kern="1200">
        <a:solidFill>
          <a:schemeClr val="tx1"/>
        </a:solidFill>
        <a:latin typeface="+mn-lt"/>
        <a:ea typeface="+mn-ea"/>
        <a:cs typeface="+mn-cs"/>
      </a:defRPr>
    </a:lvl5pPr>
    <a:lvl6pPr marL="719138" indent="-1857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6pPr>
    <a:lvl7pPr marL="892175" indent="-1730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7pPr>
    <a:lvl8pPr marL="892175" indent="-1730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8pPr>
    <a:lvl9pPr marL="892175" indent="-173038" algn="l" defTabSz="914400" rtl="0" eaLnBrk="1" latinLnBrk="0" hangingPunct="1">
      <a:lnSpc>
        <a:spcPct val="110000"/>
      </a:lnSpc>
      <a:spcAft>
        <a:spcPts val="200"/>
      </a:spcAft>
      <a:buClr>
        <a:schemeClr val="tx1"/>
      </a:buClr>
      <a:buFont typeface="Tahoma" panose="020B0604030504040204" pitchFamily="34" charset="0"/>
      <a:buChar char="▪"/>
      <a:tabLst/>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9963" y="627063"/>
            <a:ext cx="5576887" cy="3138487"/>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396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206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19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B57AF94-57BE-4EB6-A918-883CFE1AF668}" type="slidenum">
              <a:rPr lang="de-DE" smtClean="0"/>
              <a:pPr/>
              <a:t>17</a:t>
            </a:fld>
            <a:endParaRPr lang="de-DE" dirty="0"/>
          </a:p>
        </p:txBody>
      </p:sp>
    </p:spTree>
    <p:extLst>
      <p:ext uri="{BB962C8B-B14F-4D97-AF65-F5344CB8AC3E}">
        <p14:creationId xmlns:p14="http://schemas.microsoft.com/office/powerpoint/2010/main" val="404837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118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07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382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088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45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333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037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338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796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47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646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294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9963" y="627063"/>
            <a:ext cx="5576887" cy="3138487"/>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941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39963" y="627063"/>
            <a:ext cx="5576887" cy="3138487"/>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267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925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428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06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40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84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36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3488" y="577850"/>
            <a:ext cx="5138737" cy="2890838"/>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6685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ohne Bi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679976-E3B6-4097-B5E4-9D6A0D7F70B1}"/>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t" anchorCtr="0"/>
          <a:lstStyle/>
          <a:p>
            <a:pPr algn="ctr"/>
            <a:endParaRPr lang="de-CH" dirty="0"/>
          </a:p>
        </p:txBody>
      </p:sp>
      <p:sp>
        <p:nvSpPr>
          <p:cNvPr id="11" name="Textplatzhalter 10">
            <a:extLst>
              <a:ext uri="{FF2B5EF4-FFF2-40B4-BE49-F238E27FC236}">
                <a16:creationId xmlns:a16="http://schemas.microsoft.com/office/drawing/2014/main" id="{0581606F-4D75-431F-850F-6BB7412A5DAB}"/>
              </a:ext>
            </a:extLst>
          </p:cNvPr>
          <p:cNvSpPr>
            <a:spLocks noGrp="1"/>
          </p:cNvSpPr>
          <p:nvPr>
            <p:ph type="body" sz="quarter" idx="11"/>
          </p:nvPr>
        </p:nvSpPr>
        <p:spPr bwMode="gray">
          <a:xfrm>
            <a:off x="8542800" y="5590800"/>
            <a:ext cx="2347200" cy="705600"/>
          </a:xfrm>
          <a:blipFill>
            <a:blip r:embed="rId2"/>
            <a:stretch>
              <a:fillRect/>
            </a:stretch>
          </a:blipFill>
        </p:spPr>
        <p:txBody>
          <a:bodyPr>
            <a:normAutofit/>
          </a:bodyPr>
          <a:lstStyle>
            <a:lvl1pPr>
              <a:defRPr sz="100">
                <a:solidFill>
                  <a:schemeClr val="tx1">
                    <a:alpha val="0"/>
                  </a:schemeClr>
                </a:solidFill>
              </a:defRPr>
            </a:lvl1pPr>
          </a:lstStyle>
          <a:p>
            <a:pPr lvl="0"/>
            <a:endParaRPr lang="de-CH" dirty="0"/>
          </a:p>
        </p:txBody>
      </p:sp>
      <p:sp>
        <p:nvSpPr>
          <p:cNvPr id="14" name="Textplatzhalter 13">
            <a:extLst>
              <a:ext uri="{FF2B5EF4-FFF2-40B4-BE49-F238E27FC236}">
                <a16:creationId xmlns:a16="http://schemas.microsoft.com/office/drawing/2014/main" id="{F5D7185A-A8F9-46E0-A55A-1E90AF235B8C}"/>
              </a:ext>
            </a:extLst>
          </p:cNvPr>
          <p:cNvSpPr>
            <a:spLocks noGrp="1"/>
          </p:cNvSpPr>
          <p:nvPr>
            <p:ph type="body" sz="quarter" idx="12" hasCustomPrompt="1"/>
          </p:nvPr>
        </p:nvSpPr>
        <p:spPr bwMode="gray">
          <a:xfrm>
            <a:off x="1200150" y="3679200"/>
            <a:ext cx="9689850" cy="648000"/>
          </a:xfrm>
        </p:spPr>
        <p:txBody>
          <a:bodyPr lIns="288000">
            <a:noAutofit/>
          </a:bodyPr>
          <a:lstStyle>
            <a:lvl1pPr>
              <a:spcBef>
                <a:spcPts val="0"/>
              </a:spcBef>
              <a:spcAft>
                <a:spcPts val="0"/>
              </a:spcAft>
              <a:buFontTx/>
              <a:buNone/>
              <a:defRPr sz="2000" b="0">
                <a:solidFill>
                  <a:schemeClr val="tx1"/>
                </a:solidFill>
              </a:defRPr>
            </a:lvl1pPr>
            <a:lvl2pPr>
              <a:buFontTx/>
              <a:buNone/>
              <a:defRPr sz="2000" b="0">
                <a:solidFill>
                  <a:schemeClr val="tx1"/>
                </a:solidFill>
              </a:defRPr>
            </a:lvl2pPr>
            <a:lvl3pPr marL="0" indent="0">
              <a:buFontTx/>
              <a:buNone/>
              <a:defRPr sz="2000" b="0">
                <a:solidFill>
                  <a:schemeClr val="tx1"/>
                </a:solidFill>
              </a:defRPr>
            </a:lvl3pPr>
            <a:lvl4pPr marL="0" indent="0">
              <a:buFontTx/>
              <a:buNone/>
              <a:defRPr sz="2000" b="0">
                <a:solidFill>
                  <a:schemeClr val="tx1"/>
                </a:solidFill>
              </a:defRPr>
            </a:lvl4pPr>
            <a:lvl5pPr marL="0" indent="0">
              <a:buFontTx/>
              <a:buNone/>
              <a:defRPr sz="2000" b="0">
                <a:solidFill>
                  <a:schemeClr val="tx1"/>
                </a:solidFill>
              </a:defRPr>
            </a:lvl5pPr>
            <a:lvl6pPr marL="0" indent="0">
              <a:buFontTx/>
              <a:buNone/>
              <a:defRPr sz="2000" b="0">
                <a:solidFill>
                  <a:schemeClr val="tx1"/>
                </a:solidFill>
              </a:defRPr>
            </a:lvl6pPr>
            <a:lvl7pPr marL="0" indent="0">
              <a:buFontTx/>
              <a:buNone/>
              <a:defRPr sz="2000" b="0">
                <a:solidFill>
                  <a:schemeClr val="tx1"/>
                </a:solidFill>
              </a:defRPr>
            </a:lvl7pPr>
            <a:lvl8pPr marL="0" indent="0">
              <a:buFontTx/>
              <a:buNone/>
              <a:defRPr sz="2000" b="0">
                <a:solidFill>
                  <a:schemeClr val="tx1"/>
                </a:solidFill>
              </a:defRPr>
            </a:lvl8pPr>
            <a:lvl9pPr marL="0" indent="0">
              <a:buFontTx/>
              <a:buNone/>
              <a:defRPr sz="2000" b="0">
                <a:solidFill>
                  <a:schemeClr val="tx1"/>
                </a:solidFill>
              </a:defRPr>
            </a:lvl9pPr>
          </a:lstStyle>
          <a:p>
            <a:pPr lvl="0"/>
            <a:r>
              <a:rPr lang="de-CH" dirty="0"/>
              <a:t>Datum | Ort</a:t>
            </a:r>
          </a:p>
        </p:txBody>
      </p:sp>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912001" y="1269000"/>
            <a:ext cx="288000" cy="9360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12" name="Titel 2">
            <a:extLst>
              <a:ext uri="{FF2B5EF4-FFF2-40B4-BE49-F238E27FC236}">
                <a16:creationId xmlns:a16="http://schemas.microsoft.com/office/drawing/2014/main" id="{96E538F3-B81A-4695-B206-00478F1A2EE3}"/>
              </a:ext>
            </a:extLst>
          </p:cNvPr>
          <p:cNvSpPr>
            <a:spLocks noGrp="1"/>
          </p:cNvSpPr>
          <p:nvPr>
            <p:ph type="title" hasCustomPrompt="1"/>
          </p:nvPr>
        </p:nvSpPr>
        <p:spPr bwMode="gray">
          <a:xfrm>
            <a:off x="1200150" y="1805201"/>
            <a:ext cx="9684000" cy="1656000"/>
          </a:xfrm>
        </p:spPr>
        <p:txBody>
          <a:bodyPr lIns="288000" anchor="t" anchorCtr="0"/>
          <a:lstStyle>
            <a:lvl1pPr>
              <a:defRPr sz="3600"/>
            </a:lvl1pPr>
          </a:lstStyle>
          <a:p>
            <a:r>
              <a:rPr lang="de-CH" dirty="0"/>
              <a:t>Hier steht der Titel</a:t>
            </a:r>
            <a:br>
              <a:rPr lang="de-CH" dirty="0"/>
            </a:br>
            <a:r>
              <a:rPr lang="de-CH" dirty="0"/>
              <a:t>der Präsentation</a:t>
            </a:r>
          </a:p>
        </p:txBody>
      </p:sp>
    </p:spTree>
    <p:extLst>
      <p:ext uri="{BB962C8B-B14F-4D97-AF65-F5344CB8AC3E}">
        <p14:creationId xmlns:p14="http://schemas.microsoft.com/office/powerpoint/2010/main" val="226585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 Bild links">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1415FB3B-5C51-4401-A2F6-17D6D7EFD57A}"/>
              </a:ext>
            </a:extLst>
          </p:cNvPr>
          <p:cNvSpPr>
            <a:spLocks noGrp="1"/>
          </p:cNvSpPr>
          <p:nvPr>
            <p:ph type="pic" sz="quarter" idx="15"/>
          </p:nvPr>
        </p:nvSpPr>
        <p:spPr bwMode="gray">
          <a:xfrm>
            <a:off x="0" y="0"/>
            <a:ext cx="4295800" cy="6858000"/>
          </a:xfrm>
          <a:solidFill>
            <a:srgbClr val="E6EBF0"/>
          </a:solidFill>
        </p:spPr>
        <p:txBody>
          <a:bodyPr vert="horz" lIns="144000" tIns="144000" rIns="144000" bIns="144000" rtlCol="0" anchor="ctr" anchorCtr="0">
            <a:noAutofit/>
          </a:bodyPr>
          <a:lstStyle>
            <a:lvl1pPr>
              <a:defRPr lang="de-DE" dirty="0">
                <a:solidFill>
                  <a:srgbClr val="969BA0"/>
                </a:solidFill>
              </a:defRPr>
            </a:lvl1pPr>
          </a:lstStyle>
          <a:p>
            <a:pPr lvl="0" algn="ctr"/>
            <a:endParaRPr lang="de-DE" dirty="0"/>
          </a:p>
        </p:txBody>
      </p:sp>
      <p:sp>
        <p:nvSpPr>
          <p:cNvPr id="21" name="Inhaltsplatzhalter 20">
            <a:extLst>
              <a:ext uri="{FF2B5EF4-FFF2-40B4-BE49-F238E27FC236}">
                <a16:creationId xmlns:a16="http://schemas.microsoft.com/office/drawing/2014/main" id="{5B8CC0FD-72B9-41BA-96F8-C6A361C646B2}"/>
              </a:ext>
            </a:extLst>
          </p:cNvPr>
          <p:cNvSpPr>
            <a:spLocks noGrp="1"/>
          </p:cNvSpPr>
          <p:nvPr>
            <p:ph sz="quarter" idx="16"/>
          </p:nvPr>
        </p:nvSpPr>
        <p:spPr bwMode="gray">
          <a:xfrm>
            <a:off x="4872038" y="2133600"/>
            <a:ext cx="6840537" cy="3959225"/>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2" name="Titel 1">
            <a:extLst>
              <a:ext uri="{FF2B5EF4-FFF2-40B4-BE49-F238E27FC236}">
                <a16:creationId xmlns:a16="http://schemas.microsoft.com/office/drawing/2014/main" id="{535AE146-AA29-4972-BDE7-7C0106E54C20}"/>
              </a:ext>
            </a:extLst>
          </p:cNvPr>
          <p:cNvSpPr>
            <a:spLocks noGrp="1"/>
          </p:cNvSpPr>
          <p:nvPr>
            <p:ph type="title"/>
          </p:nvPr>
        </p:nvSpPr>
        <p:spPr bwMode="gray">
          <a:xfrm>
            <a:off x="4871864" y="262037"/>
            <a:ext cx="6840000" cy="574675"/>
          </a:xfrm>
        </p:spPr>
        <p:txBody>
          <a:bodyPr/>
          <a:lstStyle/>
          <a:p>
            <a:r>
              <a:rPr lang="de-CH" dirty="0"/>
              <a:t>Mastertitelformat bearbeiten</a:t>
            </a:r>
          </a:p>
        </p:txBody>
      </p:sp>
      <p:sp>
        <p:nvSpPr>
          <p:cNvPr id="24" name="Textplatzhalter 7">
            <a:extLst>
              <a:ext uri="{FF2B5EF4-FFF2-40B4-BE49-F238E27FC236}">
                <a16:creationId xmlns:a16="http://schemas.microsoft.com/office/drawing/2014/main" id="{69A28A79-8238-407E-B51A-98CC6C7CC129}"/>
              </a:ext>
            </a:extLst>
          </p:cNvPr>
          <p:cNvSpPr>
            <a:spLocks noGrp="1"/>
          </p:cNvSpPr>
          <p:nvPr>
            <p:ph type="body" sz="quarter" idx="14"/>
          </p:nvPr>
        </p:nvSpPr>
        <p:spPr bwMode="gray">
          <a:xfrm>
            <a:off x="4871864"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27" name="Fußzeilenplatzhalter 4">
            <a:extLst>
              <a:ext uri="{FF2B5EF4-FFF2-40B4-BE49-F238E27FC236}">
                <a16:creationId xmlns:a16="http://schemas.microsoft.com/office/drawing/2014/main" id="{21668E72-F89A-45AD-8A5E-F8F1640F3C2D}"/>
              </a:ext>
            </a:extLst>
          </p:cNvPr>
          <p:cNvSpPr txBox="1">
            <a:spLocks/>
          </p:cNvSpPr>
          <p:nvPr userDrawn="1"/>
        </p:nvSpPr>
        <p:spPr bwMode="gray">
          <a:xfrm>
            <a:off x="5169179" y="6434300"/>
            <a:ext cx="5040000" cy="144000"/>
          </a:xfrm>
          <a:prstGeom prst="rect">
            <a:avLst/>
          </a:prstGeom>
        </p:spPr>
        <p:txBody>
          <a:bodyPr vert="horz" lIns="0" tIns="0" rIns="0" bIns="0" rtlCol="0" anchor="b" anchorCtr="0"/>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Fußzeile</a:t>
            </a:r>
          </a:p>
        </p:txBody>
      </p:sp>
      <p:sp>
        <p:nvSpPr>
          <p:cNvPr id="28" name="Foliennummernplatzhalter 5">
            <a:extLst>
              <a:ext uri="{FF2B5EF4-FFF2-40B4-BE49-F238E27FC236}">
                <a16:creationId xmlns:a16="http://schemas.microsoft.com/office/drawing/2014/main" id="{E1FE9293-CC77-4C03-A08D-2A94DA3B5C5C}"/>
              </a:ext>
            </a:extLst>
          </p:cNvPr>
          <p:cNvSpPr txBox="1">
            <a:spLocks/>
          </p:cNvSpPr>
          <p:nvPr userDrawn="1"/>
        </p:nvSpPr>
        <p:spPr bwMode="gray">
          <a:xfrm>
            <a:off x="4746898" y="6434300"/>
            <a:ext cx="380832" cy="144000"/>
          </a:xfrm>
          <a:prstGeom prst="rect">
            <a:avLst/>
          </a:prstGeom>
        </p:spPr>
        <p:txBody>
          <a:bodyPr vert="horz" lIns="0" tIns="0" rIns="0" bIns="0" rtlCol="0" anchor="b" anchorCtr="0"/>
          <a:lstStyle>
            <a:defPPr>
              <a:defRPr lang="de-DE"/>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F8B5-A2E3-4A3F-9D46-277719C150EB}" type="slidenum">
              <a:rPr lang="de-CH" smtClean="0"/>
              <a:pPr/>
              <a:t>‹Nr.›</a:t>
            </a:fld>
            <a:r>
              <a:rPr lang="de-CH" dirty="0"/>
              <a:t> </a:t>
            </a:r>
            <a:r>
              <a:rPr lang="de-CH" sz="1000" baseline="10000" dirty="0"/>
              <a:t>|</a:t>
            </a:r>
          </a:p>
        </p:txBody>
      </p:sp>
      <p:sp>
        <p:nvSpPr>
          <p:cNvPr id="10" name="Textplatzhalter 7">
            <a:extLst>
              <a:ext uri="{FF2B5EF4-FFF2-40B4-BE49-F238E27FC236}">
                <a16:creationId xmlns:a16="http://schemas.microsoft.com/office/drawing/2014/main" id="{65190960-BAA6-4A5D-B226-D2E001EF1242}"/>
              </a:ext>
            </a:extLst>
          </p:cNvPr>
          <p:cNvSpPr>
            <a:spLocks noGrp="1"/>
          </p:cNvSpPr>
          <p:nvPr>
            <p:ph type="body" sz="quarter" idx="17"/>
          </p:nvPr>
        </p:nvSpPr>
        <p:spPr bwMode="gray">
          <a:xfrm>
            <a:off x="4872038" y="982800"/>
            <a:ext cx="6840536"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3102675295"/>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2706" userDrawn="1">
          <p15:clr>
            <a:srgbClr val="FBAE40"/>
          </p15:clr>
        </p15:guide>
        <p15:guide id="6" pos="306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zwei Inhalte | Marginalie gr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FF5F63-34BE-4007-852D-96DAEEC0130B}"/>
              </a:ext>
            </a:extLst>
          </p:cNvPr>
          <p:cNvSpPr/>
          <p:nvPr userDrawn="1"/>
        </p:nvSpPr>
        <p:spPr bwMode="gray">
          <a:xfrm>
            <a:off x="8616950" y="0"/>
            <a:ext cx="3575050" cy="68580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Inhaltsplatzhalter 10">
            <a:extLst>
              <a:ext uri="{FF2B5EF4-FFF2-40B4-BE49-F238E27FC236}">
                <a16:creationId xmlns:a16="http://schemas.microsoft.com/office/drawing/2014/main" id="{F746D86D-5EF0-4D2D-8B8E-B6E445E7CA08}"/>
              </a:ext>
            </a:extLst>
          </p:cNvPr>
          <p:cNvSpPr>
            <a:spLocks noGrp="1"/>
          </p:cNvSpPr>
          <p:nvPr>
            <p:ph sz="quarter" idx="16"/>
          </p:nvPr>
        </p:nvSpPr>
        <p:spPr bwMode="gray">
          <a:xfrm>
            <a:off x="4872038" y="2133600"/>
            <a:ext cx="3168650" cy="3959224"/>
          </a:xfrm>
        </p:spPr>
        <p:txBody>
          <a:bodyPr/>
          <a:lstStyle/>
          <a:p>
            <a:pPr lvl="0"/>
            <a:r>
              <a:rPr lang="de-CH" dirty="0"/>
              <a:t>Mastertextformat bearbeiten</a:t>
            </a:r>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2" y="2136375"/>
            <a:ext cx="3093736"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3" name="Inhaltsplatzhalter 2">
            <a:extLst>
              <a:ext uri="{FF2B5EF4-FFF2-40B4-BE49-F238E27FC236}">
                <a16:creationId xmlns:a16="http://schemas.microsoft.com/office/drawing/2014/main" id="{933DAE74-9D02-4EE2-8094-CBAEB80FDAC6}"/>
              </a:ext>
            </a:extLst>
          </p:cNvPr>
          <p:cNvSpPr>
            <a:spLocks noGrp="1"/>
          </p:cNvSpPr>
          <p:nvPr>
            <p:ph idx="17"/>
          </p:nvPr>
        </p:nvSpPr>
        <p:spPr bwMode="gray">
          <a:xfrm>
            <a:off x="8975725" y="982799"/>
            <a:ext cx="2736851" cy="5110025"/>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4" name="Fußzeilenplatzhalter 4">
            <a:extLst>
              <a:ext uri="{FF2B5EF4-FFF2-40B4-BE49-F238E27FC236}">
                <a16:creationId xmlns:a16="http://schemas.microsoft.com/office/drawing/2014/main" id="{973181C3-A6D3-4422-8F2A-81B8B2DB4653}"/>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5" name="Foliennummernplatzhalter 5">
            <a:extLst>
              <a:ext uri="{FF2B5EF4-FFF2-40B4-BE49-F238E27FC236}">
                <a16:creationId xmlns:a16="http://schemas.microsoft.com/office/drawing/2014/main" id="{50770996-41A4-4DD0-AFC9-FBAC34CE9EEF}"/>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7" name="Textplatzhalter 7">
            <a:extLst>
              <a:ext uri="{FF2B5EF4-FFF2-40B4-BE49-F238E27FC236}">
                <a16:creationId xmlns:a16="http://schemas.microsoft.com/office/drawing/2014/main" id="{4360199A-6603-4575-9325-779DD0CDC727}"/>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pic>
        <p:nvPicPr>
          <p:cNvPr id="12" name="Grafik 11">
            <a:extLst>
              <a:ext uri="{FF2B5EF4-FFF2-40B4-BE49-F238E27FC236}">
                <a16:creationId xmlns:a16="http://schemas.microsoft.com/office/drawing/2014/main" id="{A2850D0F-7867-4CA2-B776-B0C772128550}"/>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272000" y="6427780"/>
            <a:ext cx="1440000" cy="161280"/>
          </a:xfrm>
          <a:prstGeom prst="rect">
            <a:avLst/>
          </a:prstGeom>
        </p:spPr>
      </p:pic>
    </p:spTree>
    <p:extLst>
      <p:ext uri="{BB962C8B-B14F-4D97-AF65-F5344CB8AC3E}">
        <p14:creationId xmlns:p14="http://schemas.microsoft.com/office/powerpoint/2010/main" val="2143067782"/>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p15:clr>
            <a:srgbClr val="FBAE40"/>
          </p15:clr>
        </p15:guide>
        <p15:guide id="6" pos="5065">
          <p15:clr>
            <a:srgbClr val="FBAE40"/>
          </p15:clr>
        </p15:guide>
        <p15:guide id="7" pos="5654">
          <p15:clr>
            <a:srgbClr val="FBAE40"/>
          </p15:clr>
        </p15:guide>
        <p15:guide id="8" pos="2706" userDrawn="1">
          <p15:clr>
            <a:srgbClr val="FBAE40"/>
          </p15:clr>
        </p15:guide>
        <p15:guide id="9" pos="306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 Bild 1/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5688639"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3601"/>
            <a:ext cx="4967288"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4967288"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1" name="Bildplatzhalter 9">
            <a:extLst>
              <a:ext uri="{FF2B5EF4-FFF2-40B4-BE49-F238E27FC236}">
                <a16:creationId xmlns:a16="http://schemas.microsoft.com/office/drawing/2014/main" id="{1415FB3B-5C51-4401-A2F6-17D6D7EFD57A}"/>
              </a:ext>
            </a:extLst>
          </p:cNvPr>
          <p:cNvSpPr>
            <a:spLocks noGrp="1"/>
          </p:cNvSpPr>
          <p:nvPr>
            <p:ph type="pic" sz="quarter" idx="15"/>
          </p:nvPr>
        </p:nvSpPr>
        <p:spPr bwMode="gray">
          <a:xfrm>
            <a:off x="6743700" y="0"/>
            <a:ext cx="5448300" cy="6858000"/>
          </a:xfrm>
          <a:solidFill>
            <a:srgbClr val="E6EBF0"/>
          </a:solidFill>
        </p:spPr>
        <p:txBody>
          <a:bodyPr lIns="144000" tIns="144000" rIns="144000" bIns="144000" anchor="ctr" anchorCtr="0"/>
          <a:lstStyle>
            <a:lvl1pPr algn="ctr">
              <a:defRPr>
                <a:solidFill>
                  <a:srgbClr val="969BA0"/>
                </a:solidFill>
              </a:defRPr>
            </a:lvl1pPr>
          </a:lstStyle>
          <a:p>
            <a:endParaRPr lang="de-DE" dirty="0"/>
          </a:p>
        </p:txBody>
      </p:sp>
      <p:sp>
        <p:nvSpPr>
          <p:cNvPr id="13" name="Fußzeilenplatzhalter 4">
            <a:extLst>
              <a:ext uri="{FF2B5EF4-FFF2-40B4-BE49-F238E27FC236}">
                <a16:creationId xmlns:a16="http://schemas.microsoft.com/office/drawing/2014/main" id="{3B9DC80A-12AB-44B5-88F8-509BC26440B7}"/>
              </a:ext>
            </a:extLst>
          </p:cNvPr>
          <p:cNvSpPr>
            <a:spLocks noGrp="1"/>
          </p:cNvSpPr>
          <p:nvPr>
            <p:ph type="ftr" sz="quarter" idx="3"/>
          </p:nvPr>
        </p:nvSpPr>
        <p:spPr bwMode="gray">
          <a:xfrm>
            <a:off x="901080" y="6434300"/>
            <a:ext cx="52560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EB77C049-E664-4E07-AA44-7B54D5288E5C}"/>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0" name="Textplatzhalter 7">
            <a:extLst>
              <a:ext uri="{FF2B5EF4-FFF2-40B4-BE49-F238E27FC236}">
                <a16:creationId xmlns:a16="http://schemas.microsoft.com/office/drawing/2014/main" id="{2EA8F977-D96C-4808-8BCC-BDB688FC5F9C}"/>
              </a:ext>
            </a:extLst>
          </p:cNvPr>
          <p:cNvSpPr>
            <a:spLocks noGrp="1"/>
          </p:cNvSpPr>
          <p:nvPr>
            <p:ph type="body" sz="quarter" idx="13"/>
          </p:nvPr>
        </p:nvSpPr>
        <p:spPr bwMode="gray">
          <a:xfrm>
            <a:off x="478800" y="982800"/>
            <a:ext cx="5688638"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
        <p:nvSpPr>
          <p:cNvPr id="12" name="Textplatzhalter 6">
            <a:extLst>
              <a:ext uri="{FF2B5EF4-FFF2-40B4-BE49-F238E27FC236}">
                <a16:creationId xmlns:a16="http://schemas.microsoft.com/office/drawing/2014/main" id="{501B50EA-0AC5-434E-B04B-EC2DCC099926}"/>
              </a:ext>
            </a:extLst>
          </p:cNvPr>
          <p:cNvSpPr>
            <a:spLocks noGrp="1"/>
          </p:cNvSpPr>
          <p:nvPr>
            <p:ph type="body" sz="quarter" idx="19" hasCustomPrompt="1"/>
          </p:nvPr>
        </p:nvSpPr>
        <p:spPr>
          <a:xfrm>
            <a:off x="10272000" y="6427060"/>
            <a:ext cx="1440000" cy="162000"/>
          </a:xfrm>
          <a:blipFill>
            <a:blip r:embed="rId2"/>
            <a:stretch>
              <a:fillRect/>
            </a:stretch>
          </a:blipFill>
        </p:spPr>
        <p:txBody>
          <a:bodyPr/>
          <a:lstStyle>
            <a:lvl1pPr>
              <a:defRPr/>
            </a:lvl1pPr>
          </a:lstStyle>
          <a:p>
            <a:pPr lvl="0"/>
            <a:r>
              <a:rPr lang="de-DE" dirty="0"/>
              <a:t> </a:t>
            </a:r>
          </a:p>
        </p:txBody>
      </p:sp>
    </p:spTree>
    <p:extLst>
      <p:ext uri="{BB962C8B-B14F-4D97-AF65-F5344CB8AC3E}">
        <p14:creationId xmlns:p14="http://schemas.microsoft.com/office/powerpoint/2010/main" val="3298208684"/>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3885">
          <p15:clr>
            <a:srgbClr val="FBAE40"/>
          </p15:clr>
        </p15:guide>
        <p15:guide id="6" pos="42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dr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3601"/>
            <a:ext cx="3095624"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4873925" y="2133601"/>
            <a:ext cx="3166763"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Inhaltsplatzhalter 2">
            <a:extLst>
              <a:ext uri="{FF2B5EF4-FFF2-40B4-BE49-F238E27FC236}">
                <a16:creationId xmlns:a16="http://schemas.microsoft.com/office/drawing/2014/main" id="{344D5DD7-050D-4968-84D3-4797018527CD}"/>
              </a:ext>
            </a:extLst>
          </p:cNvPr>
          <p:cNvSpPr>
            <a:spLocks noGrp="1"/>
          </p:cNvSpPr>
          <p:nvPr>
            <p:ph idx="16"/>
          </p:nvPr>
        </p:nvSpPr>
        <p:spPr bwMode="gray">
          <a:xfrm>
            <a:off x="8616952" y="2133602"/>
            <a:ext cx="3095624"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Fußzeilenplatzhalter 4">
            <a:extLst>
              <a:ext uri="{FF2B5EF4-FFF2-40B4-BE49-F238E27FC236}">
                <a16:creationId xmlns:a16="http://schemas.microsoft.com/office/drawing/2014/main" id="{87C88D68-45A0-4217-8C42-9FB8A285205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3" name="Foliennummernplatzhalter 5">
            <a:extLst>
              <a:ext uri="{FF2B5EF4-FFF2-40B4-BE49-F238E27FC236}">
                <a16:creationId xmlns:a16="http://schemas.microsoft.com/office/drawing/2014/main" id="{97B3BA79-0061-4DD4-BE61-BCA09FDFD85D}"/>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4" name="Textplatzhalter 7">
            <a:extLst>
              <a:ext uri="{FF2B5EF4-FFF2-40B4-BE49-F238E27FC236}">
                <a16:creationId xmlns:a16="http://schemas.microsoft.com/office/drawing/2014/main" id="{782D9DF0-D7AF-4389-9BA8-F3124E9260A4}"/>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2186881082"/>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2706" userDrawn="1">
          <p15:clr>
            <a:srgbClr val="FBAE40"/>
          </p15:clr>
        </p15:guide>
        <p15:guide id="6" pos="3069" userDrawn="1">
          <p15:clr>
            <a:srgbClr val="FBAE40"/>
          </p15:clr>
        </p15:guide>
        <p15:guide id="7" pos="5065" userDrawn="1">
          <p15:clr>
            <a:srgbClr val="FBAE40"/>
          </p15:clr>
        </p15:guide>
        <p15:guide id="8" pos="54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vier Inhalte |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2856"/>
            <a:ext cx="2158999"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3935413" y="2132856"/>
            <a:ext cx="2232025"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Inhaltsplatzhalter 2">
            <a:extLst>
              <a:ext uri="{FF2B5EF4-FFF2-40B4-BE49-F238E27FC236}">
                <a16:creationId xmlns:a16="http://schemas.microsoft.com/office/drawing/2014/main" id="{344D5DD7-050D-4968-84D3-4797018527CD}"/>
              </a:ext>
            </a:extLst>
          </p:cNvPr>
          <p:cNvSpPr>
            <a:spLocks noGrp="1"/>
          </p:cNvSpPr>
          <p:nvPr>
            <p:ph idx="16"/>
          </p:nvPr>
        </p:nvSpPr>
        <p:spPr bwMode="gray">
          <a:xfrm>
            <a:off x="6743699" y="2142381"/>
            <a:ext cx="2232025"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Inhaltsplatzhalter 2">
            <a:extLst>
              <a:ext uri="{FF2B5EF4-FFF2-40B4-BE49-F238E27FC236}">
                <a16:creationId xmlns:a16="http://schemas.microsoft.com/office/drawing/2014/main" id="{511255A8-8E61-4950-A224-CE9C92A077A0}"/>
              </a:ext>
            </a:extLst>
          </p:cNvPr>
          <p:cNvSpPr>
            <a:spLocks noGrp="1"/>
          </p:cNvSpPr>
          <p:nvPr>
            <p:ph idx="17"/>
          </p:nvPr>
        </p:nvSpPr>
        <p:spPr bwMode="gray">
          <a:xfrm>
            <a:off x="9551986" y="2133600"/>
            <a:ext cx="2160589"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3" name="Fußzeilenplatzhalter 4">
            <a:extLst>
              <a:ext uri="{FF2B5EF4-FFF2-40B4-BE49-F238E27FC236}">
                <a16:creationId xmlns:a16="http://schemas.microsoft.com/office/drawing/2014/main" id="{7A46423D-D548-4D88-AD5F-0E5B65E5DBC5}"/>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874E6D13-3D3D-43E4-B492-DA9BFCE4F2FA}"/>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5" name="Textplatzhalter 7">
            <a:extLst>
              <a:ext uri="{FF2B5EF4-FFF2-40B4-BE49-F238E27FC236}">
                <a16:creationId xmlns:a16="http://schemas.microsoft.com/office/drawing/2014/main" id="{805E8442-A7D0-4B7B-90CF-F08B42F9BC51}"/>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1457953801"/>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2116" userDrawn="1">
          <p15:clr>
            <a:srgbClr val="FBAE40"/>
          </p15:clr>
        </p15:guide>
        <p15:guide id="6" pos="2479" userDrawn="1">
          <p15:clr>
            <a:srgbClr val="FBAE40"/>
          </p15:clr>
        </p15:guide>
        <p15:guide id="7" pos="3885" userDrawn="1">
          <p15:clr>
            <a:srgbClr val="FBAE40"/>
          </p15:clr>
        </p15:guide>
        <p15:guide id="8" pos="4248" userDrawn="1">
          <p15:clr>
            <a:srgbClr val="FBAE40"/>
          </p15:clr>
        </p15:guide>
        <p15:guide id="9" pos="5654" userDrawn="1">
          <p15:clr>
            <a:srgbClr val="FBAE40"/>
          </p15:clr>
        </p15:guide>
        <p15:guide id="10" pos="601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vier Inhalte | Käs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2856"/>
            <a:ext cx="4967287"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1200151" y="4401296"/>
            <a:ext cx="4967288"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Inhaltsplatzhalter 2">
            <a:extLst>
              <a:ext uri="{FF2B5EF4-FFF2-40B4-BE49-F238E27FC236}">
                <a16:creationId xmlns:a16="http://schemas.microsoft.com/office/drawing/2014/main" id="{344D5DD7-050D-4968-84D3-4797018527CD}"/>
              </a:ext>
            </a:extLst>
          </p:cNvPr>
          <p:cNvSpPr>
            <a:spLocks noGrp="1"/>
          </p:cNvSpPr>
          <p:nvPr>
            <p:ph idx="16"/>
          </p:nvPr>
        </p:nvSpPr>
        <p:spPr bwMode="gray">
          <a:xfrm>
            <a:off x="6743699" y="2132856"/>
            <a:ext cx="4968875"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Inhaltsplatzhalter 2">
            <a:extLst>
              <a:ext uri="{FF2B5EF4-FFF2-40B4-BE49-F238E27FC236}">
                <a16:creationId xmlns:a16="http://schemas.microsoft.com/office/drawing/2014/main" id="{511255A8-8E61-4950-A224-CE9C92A077A0}"/>
              </a:ext>
            </a:extLst>
          </p:cNvPr>
          <p:cNvSpPr>
            <a:spLocks noGrp="1"/>
          </p:cNvSpPr>
          <p:nvPr>
            <p:ph idx="17"/>
          </p:nvPr>
        </p:nvSpPr>
        <p:spPr bwMode="gray">
          <a:xfrm>
            <a:off x="6743699" y="4394340"/>
            <a:ext cx="4967287" cy="1692000"/>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3" name="Fußzeilenplatzhalter 4">
            <a:extLst>
              <a:ext uri="{FF2B5EF4-FFF2-40B4-BE49-F238E27FC236}">
                <a16:creationId xmlns:a16="http://schemas.microsoft.com/office/drawing/2014/main" id="{6DC723FC-764E-4DBF-8906-201979B78CE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44AC7B81-CC80-47BD-9E4B-FDE57B0DE58B}"/>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5" name="Textplatzhalter 7">
            <a:extLst>
              <a:ext uri="{FF2B5EF4-FFF2-40B4-BE49-F238E27FC236}">
                <a16:creationId xmlns:a16="http://schemas.microsoft.com/office/drawing/2014/main" id="{AB331272-7DB8-40E8-8454-2958059F6F22}"/>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4142079573"/>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7" pos="3885">
          <p15:clr>
            <a:srgbClr val="FBAE40"/>
          </p15:clr>
        </p15:guide>
        <p15:guide id="8" pos="42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5FD63BF-3990-498D-83CF-9AA6E28997DF}"/>
              </a:ext>
            </a:extLst>
          </p:cNvPr>
          <p:cNvGraphicFramePr>
            <a:graphicFrameLocks noChangeAspect="1"/>
          </p:cNvGraphicFramePr>
          <p:nvPr userDrawn="1">
            <p:custDataLst>
              <p:tags r:id="rId1"/>
            </p:custDataLst>
            <p:extLst>
              <p:ext uri="{D42A27DB-BD31-4B8C-83A1-F6EECF244321}">
                <p14:modId xmlns:p14="http://schemas.microsoft.com/office/powerpoint/2010/main" val="2193390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4" name="Objekt 3" hidden="1">
                        <a:extLst>
                          <a:ext uri="{FF2B5EF4-FFF2-40B4-BE49-F238E27FC236}">
                            <a16:creationId xmlns:a16="http://schemas.microsoft.com/office/drawing/2014/main" id="{25FD63BF-3990-498D-83CF-9AA6E28997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246ABFCC-2BA1-4392-A447-D39ADCF16036}"/>
              </a:ext>
            </a:extLst>
          </p:cNvPr>
          <p:cNvSpPr/>
          <p:nvPr userDrawn="1">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de-CH" sz="2000" b="1" i="0" baseline="0" dirty="0">
              <a:latin typeface="Tahoma" panose="020B0604030504040204" pitchFamily="34" charset="0"/>
              <a:ea typeface="+mj-ea"/>
              <a:cs typeface="+mj-cs"/>
              <a:sym typeface="Tahoma" panose="020B0604030504040204" pitchFamily="34" charset="0"/>
            </a:endParaRPr>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3" name="Fußzeilenplatzhalter 4">
            <a:extLst>
              <a:ext uri="{FF2B5EF4-FFF2-40B4-BE49-F238E27FC236}">
                <a16:creationId xmlns:a16="http://schemas.microsoft.com/office/drawing/2014/main" id="{6DC723FC-764E-4DBF-8906-201979B78CE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44AC7B81-CC80-47BD-9E4B-FDE57B0DE58B}"/>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7" name="Textplatzhalter 7">
            <a:extLst>
              <a:ext uri="{FF2B5EF4-FFF2-40B4-BE49-F238E27FC236}">
                <a16:creationId xmlns:a16="http://schemas.microsoft.com/office/drawing/2014/main" id="{2BCF4899-1BDF-4868-AED2-7B2A03F84795}"/>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1400983267"/>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3" name="Fußzeilenplatzhalter 4">
            <a:extLst>
              <a:ext uri="{FF2B5EF4-FFF2-40B4-BE49-F238E27FC236}">
                <a16:creationId xmlns:a16="http://schemas.microsoft.com/office/drawing/2014/main" id="{6DC723FC-764E-4DBF-8906-201979B78CE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44AC7B81-CC80-47BD-9E4B-FDE57B0DE58B}"/>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602504548"/>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ßes Bild | mit Statemen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503AA17-ACF9-46F1-89A2-FFB20421E5D8}"/>
              </a:ext>
            </a:extLst>
          </p:cNvPr>
          <p:cNvSpPr>
            <a:spLocks noGrp="1"/>
          </p:cNvSpPr>
          <p:nvPr>
            <p:ph type="pic" sz="quarter" idx="10"/>
          </p:nvPr>
        </p:nvSpPr>
        <p:spPr bwMode="gray">
          <a:xfrm>
            <a:off x="0" y="0"/>
            <a:ext cx="12192000" cy="6858000"/>
          </a:xfrm>
          <a:solidFill>
            <a:srgbClr val="E6EBF0"/>
          </a:solidFill>
        </p:spPr>
        <p:txBody>
          <a:bodyPr vert="horz" lIns="144000" tIns="144000" rIns="144000" bIns="144000" rtlCol="0" anchor="ctr" anchorCtr="0">
            <a:noAutofit/>
          </a:bodyPr>
          <a:lstStyle>
            <a:lvl1pPr>
              <a:defRPr lang="de-DE" dirty="0">
                <a:solidFill>
                  <a:srgbClr val="969BA0"/>
                </a:solidFill>
              </a:defRPr>
            </a:lvl1pPr>
          </a:lstStyle>
          <a:p>
            <a:pPr lvl="0" algn="ctr"/>
            <a:endParaRPr lang="de-DE" dirty="0"/>
          </a:p>
        </p:txBody>
      </p:sp>
      <p:sp>
        <p:nvSpPr>
          <p:cNvPr id="19" name="Textplatzhalter 13">
            <a:extLst>
              <a:ext uri="{FF2B5EF4-FFF2-40B4-BE49-F238E27FC236}">
                <a16:creationId xmlns:a16="http://schemas.microsoft.com/office/drawing/2014/main" id="{E26BB05A-4C6A-4EEF-97B8-106FF83BB90E}"/>
              </a:ext>
            </a:extLst>
          </p:cNvPr>
          <p:cNvSpPr>
            <a:spLocks noGrp="1"/>
          </p:cNvSpPr>
          <p:nvPr>
            <p:ph type="body" sz="quarter" idx="18" hasCustomPrompt="1"/>
          </p:nvPr>
        </p:nvSpPr>
        <p:spPr bwMode="gray">
          <a:xfrm>
            <a:off x="7659024" y="0"/>
            <a:ext cx="4053600" cy="5374800"/>
          </a:xfrm>
          <a:solidFill>
            <a:schemeClr val="bg1">
              <a:alpha val="85000"/>
            </a:schemeClr>
          </a:solidFill>
        </p:spPr>
        <p:txBody>
          <a:bodyPr lIns="432000" tIns="1512000" rIns="432000" bIns="792000">
            <a:noAutofit/>
          </a:bodyPr>
          <a:lstStyle>
            <a:lvl1pPr marL="0" indent="0">
              <a:lnSpc>
                <a:spcPct val="90000"/>
              </a:lnSpc>
              <a:spcBef>
                <a:spcPts val="0"/>
              </a:spcBef>
              <a:spcAft>
                <a:spcPts val="0"/>
              </a:spcAft>
              <a:buFontTx/>
              <a:buNone/>
              <a:defRPr sz="7200" b="0">
                <a:solidFill>
                  <a:schemeClr val="tx2"/>
                </a:solidFill>
              </a:defRPr>
            </a:lvl1pPr>
            <a:lvl2pPr marL="0" indent="0">
              <a:spcBef>
                <a:spcPts val="0"/>
              </a:spcBef>
              <a:spcAft>
                <a:spcPts val="0"/>
              </a:spcAft>
              <a:buFontTx/>
              <a:buNone/>
              <a:defRPr sz="2400" b="0">
                <a:solidFill>
                  <a:schemeClr val="bg2"/>
                </a:solidFill>
              </a:defRPr>
            </a:lvl2pPr>
            <a:lvl3pPr marL="0" indent="0">
              <a:spcBef>
                <a:spcPts val="0"/>
              </a:spcBef>
              <a:spcAft>
                <a:spcPts val="0"/>
              </a:spcAft>
              <a:buFontTx/>
              <a:buNone/>
              <a:defRPr sz="2400" b="0">
                <a:solidFill>
                  <a:schemeClr val="bg2"/>
                </a:solidFill>
              </a:defRPr>
            </a:lvl3pPr>
            <a:lvl4pPr marL="0" indent="0">
              <a:lnSpc>
                <a:spcPct val="110000"/>
              </a:lnSpc>
              <a:spcBef>
                <a:spcPts val="0"/>
              </a:spcBef>
              <a:spcAft>
                <a:spcPts val="0"/>
              </a:spcAft>
              <a:buFontTx/>
              <a:buNone/>
              <a:defRPr sz="2400" b="0">
                <a:solidFill>
                  <a:schemeClr val="bg2"/>
                </a:solidFill>
              </a:defRPr>
            </a:lvl4pPr>
            <a:lvl5pPr marL="0" indent="0">
              <a:lnSpc>
                <a:spcPct val="110000"/>
              </a:lnSpc>
              <a:spcBef>
                <a:spcPts val="0"/>
              </a:spcBef>
              <a:spcAft>
                <a:spcPts val="0"/>
              </a:spcAft>
              <a:buFontTx/>
              <a:buNone/>
              <a:defRPr sz="2400" b="0">
                <a:solidFill>
                  <a:schemeClr val="bg2"/>
                </a:solidFill>
              </a:defRPr>
            </a:lvl5pPr>
            <a:lvl6pPr marL="0" indent="0">
              <a:spcBef>
                <a:spcPts val="0"/>
              </a:spcBef>
              <a:spcAft>
                <a:spcPts val="0"/>
              </a:spcAft>
              <a:buFontTx/>
              <a:buNone/>
              <a:defRPr sz="2400" b="0">
                <a:solidFill>
                  <a:schemeClr val="bg2"/>
                </a:solidFill>
              </a:defRPr>
            </a:lvl6pPr>
            <a:lvl7pPr marL="0" indent="0">
              <a:spcBef>
                <a:spcPts val="0"/>
              </a:spcBef>
              <a:spcAft>
                <a:spcPts val="0"/>
              </a:spcAft>
              <a:buFontTx/>
              <a:buNone/>
              <a:defRPr sz="2400" b="0">
                <a:solidFill>
                  <a:schemeClr val="bg2"/>
                </a:solidFill>
              </a:defRPr>
            </a:lvl7pPr>
            <a:lvl8pPr marL="0" indent="0">
              <a:spcBef>
                <a:spcPts val="0"/>
              </a:spcBef>
              <a:spcAft>
                <a:spcPts val="0"/>
              </a:spcAft>
              <a:buFontTx/>
              <a:buNone/>
              <a:defRPr sz="2400" b="0">
                <a:solidFill>
                  <a:schemeClr val="bg2"/>
                </a:solidFill>
              </a:defRPr>
            </a:lvl8pPr>
            <a:lvl9pPr marL="0" indent="0">
              <a:spcBef>
                <a:spcPts val="0"/>
              </a:spcBef>
              <a:spcAft>
                <a:spcPts val="0"/>
              </a:spcAft>
              <a:buFontTx/>
              <a:buNone/>
              <a:defRPr sz="2400" b="0">
                <a:solidFill>
                  <a:schemeClr val="bg2"/>
                </a:solidFill>
              </a:defRPr>
            </a:lvl9pPr>
          </a:lstStyle>
          <a:p>
            <a:pPr lvl="0"/>
            <a:r>
              <a:rPr lang="de-CH" dirty="0"/>
              <a:t>Zitat/</a:t>
            </a:r>
            <a:br>
              <a:rPr lang="de-CH" dirty="0"/>
            </a:br>
            <a:r>
              <a:rPr lang="de-CH" dirty="0"/>
              <a:t>Fazit</a:t>
            </a:r>
          </a:p>
        </p:txBody>
      </p:sp>
      <p:sp>
        <p:nvSpPr>
          <p:cNvPr id="14" name="Textplatzhalter 13">
            <a:extLst>
              <a:ext uri="{FF2B5EF4-FFF2-40B4-BE49-F238E27FC236}">
                <a16:creationId xmlns:a16="http://schemas.microsoft.com/office/drawing/2014/main" id="{F5D7185A-A8F9-46E0-A55A-1E90AF235B8C}"/>
              </a:ext>
            </a:extLst>
          </p:cNvPr>
          <p:cNvSpPr>
            <a:spLocks noGrp="1"/>
          </p:cNvSpPr>
          <p:nvPr>
            <p:ph type="body" sz="quarter" idx="12" hasCustomPrompt="1"/>
          </p:nvPr>
        </p:nvSpPr>
        <p:spPr bwMode="gray">
          <a:xfrm>
            <a:off x="8112224" y="4653208"/>
            <a:ext cx="3168304" cy="359968"/>
          </a:xfrm>
        </p:spPr>
        <p:txBody>
          <a:bodyPr>
            <a:noAutofit/>
          </a:bodyPr>
          <a:lstStyle>
            <a:lvl1pPr>
              <a:spcBef>
                <a:spcPts val="0"/>
              </a:spcBef>
              <a:spcAft>
                <a:spcPts val="0"/>
              </a:spcAft>
              <a:buFontTx/>
              <a:buNone/>
              <a:defRPr sz="1200" b="0">
                <a:solidFill>
                  <a:schemeClr val="tx1"/>
                </a:solidFill>
              </a:defRPr>
            </a:lvl1pPr>
            <a:lvl2pPr>
              <a:spcAft>
                <a:spcPts val="0"/>
              </a:spcAft>
              <a:buFontTx/>
              <a:buNone/>
              <a:defRPr sz="1200" b="0">
                <a:solidFill>
                  <a:schemeClr val="tx1"/>
                </a:solidFill>
              </a:defRPr>
            </a:lvl2pPr>
            <a:lvl3pPr marL="0" indent="0">
              <a:spcAft>
                <a:spcPts val="0"/>
              </a:spcAft>
              <a:buFontTx/>
              <a:buNone/>
              <a:defRPr sz="1200" b="0">
                <a:solidFill>
                  <a:schemeClr val="tx1"/>
                </a:solidFill>
              </a:defRPr>
            </a:lvl3pPr>
            <a:lvl4pPr marL="0" indent="0">
              <a:spcAft>
                <a:spcPts val="0"/>
              </a:spcAft>
              <a:buFontTx/>
              <a:buNone/>
              <a:defRPr sz="1200" b="0">
                <a:solidFill>
                  <a:schemeClr val="tx1"/>
                </a:solidFill>
              </a:defRPr>
            </a:lvl4pPr>
            <a:lvl5pPr marL="0" indent="0">
              <a:spcAft>
                <a:spcPts val="0"/>
              </a:spcAft>
              <a:buFontTx/>
              <a:buNone/>
              <a:defRPr sz="1200" b="0">
                <a:solidFill>
                  <a:schemeClr val="tx1"/>
                </a:solidFill>
              </a:defRPr>
            </a:lvl5pPr>
            <a:lvl6pPr marL="0" indent="0">
              <a:spcAft>
                <a:spcPts val="0"/>
              </a:spcAft>
              <a:buFontTx/>
              <a:buNone/>
              <a:defRPr sz="1200" b="0">
                <a:solidFill>
                  <a:schemeClr val="tx1"/>
                </a:solidFill>
              </a:defRPr>
            </a:lvl6pPr>
            <a:lvl7pPr marL="0" indent="0">
              <a:spcAft>
                <a:spcPts val="0"/>
              </a:spcAft>
              <a:buFontTx/>
              <a:buNone/>
              <a:defRPr sz="1200" b="0">
                <a:solidFill>
                  <a:schemeClr val="tx1"/>
                </a:solidFill>
              </a:defRPr>
            </a:lvl7pPr>
            <a:lvl8pPr marL="0" indent="0">
              <a:spcAft>
                <a:spcPts val="0"/>
              </a:spcAft>
              <a:buFontTx/>
              <a:buNone/>
              <a:defRPr sz="1200" b="0">
                <a:solidFill>
                  <a:schemeClr val="tx1"/>
                </a:solidFill>
              </a:defRPr>
            </a:lvl8pPr>
            <a:lvl9pPr marL="0" indent="0">
              <a:spcAft>
                <a:spcPts val="0"/>
              </a:spcAft>
              <a:buFontTx/>
              <a:buNone/>
              <a:defRPr sz="1200" b="0">
                <a:solidFill>
                  <a:schemeClr val="tx1"/>
                </a:solidFill>
              </a:defRPr>
            </a:lvl9pPr>
          </a:lstStyle>
          <a:p>
            <a:pPr lvl="0"/>
            <a:r>
              <a:rPr lang="de-CH" dirty="0"/>
              <a:t>Autor/Quelle</a:t>
            </a:r>
          </a:p>
        </p:txBody>
      </p:sp>
      <p:sp>
        <p:nvSpPr>
          <p:cNvPr id="9" name="Fußzeilenplatzhalter 4">
            <a:extLst>
              <a:ext uri="{FF2B5EF4-FFF2-40B4-BE49-F238E27FC236}">
                <a16:creationId xmlns:a16="http://schemas.microsoft.com/office/drawing/2014/main" id="{FCB330D3-616F-4417-9DEB-298C21736C4C}"/>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0" name="Foliennummernplatzhalter 5">
            <a:extLst>
              <a:ext uri="{FF2B5EF4-FFF2-40B4-BE49-F238E27FC236}">
                <a16:creationId xmlns:a16="http://schemas.microsoft.com/office/drawing/2014/main" id="{5D4DFA02-368A-419B-B2F4-26AAD846A25E}"/>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251039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rnbotschaft | weiss">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1198800" y="0"/>
            <a:ext cx="1656000" cy="18468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8" name="Fußzeilenplatzhalter 4">
            <a:extLst>
              <a:ext uri="{FF2B5EF4-FFF2-40B4-BE49-F238E27FC236}">
                <a16:creationId xmlns:a16="http://schemas.microsoft.com/office/drawing/2014/main" id="{BEF96D20-AE2D-4687-BDDE-D8958BEB315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9" name="Foliennummernplatzhalter 5">
            <a:extLst>
              <a:ext uri="{FF2B5EF4-FFF2-40B4-BE49-F238E27FC236}">
                <a16:creationId xmlns:a16="http://schemas.microsoft.com/office/drawing/2014/main" id="{022F98F9-6F36-41BA-9C74-DF739C30778D}"/>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6" name="Textplatzhalter 13">
            <a:extLst>
              <a:ext uri="{FF2B5EF4-FFF2-40B4-BE49-F238E27FC236}">
                <a16:creationId xmlns:a16="http://schemas.microsoft.com/office/drawing/2014/main" id="{394A1063-2E57-4285-9B63-A8F8BC1D4174}"/>
              </a:ext>
            </a:extLst>
          </p:cNvPr>
          <p:cNvSpPr>
            <a:spLocks noGrp="1"/>
          </p:cNvSpPr>
          <p:nvPr>
            <p:ph type="body" sz="quarter" idx="12" hasCustomPrompt="1"/>
          </p:nvPr>
        </p:nvSpPr>
        <p:spPr bwMode="gray">
          <a:xfrm>
            <a:off x="1141650" y="2420888"/>
            <a:ext cx="9418400" cy="2590240"/>
          </a:xfrm>
        </p:spPr>
        <p:txBody>
          <a:bodyPr lIns="0">
            <a:noAutofit/>
          </a:bodyPr>
          <a:lstStyle>
            <a:lvl1pPr marL="0" indent="0">
              <a:lnSpc>
                <a:spcPct val="90000"/>
              </a:lnSpc>
              <a:spcBef>
                <a:spcPts val="0"/>
              </a:spcBef>
              <a:spcAft>
                <a:spcPts val="0"/>
              </a:spcAft>
              <a:buFontTx/>
              <a:buNone/>
              <a:defRPr sz="7200" b="0">
                <a:solidFill>
                  <a:schemeClr val="bg2"/>
                </a:solidFill>
              </a:defRPr>
            </a:lvl1pPr>
            <a:lvl2pPr marL="0" indent="0">
              <a:spcBef>
                <a:spcPts val="800"/>
              </a:spcBef>
              <a:spcAft>
                <a:spcPts val="0"/>
              </a:spcAft>
              <a:buFontTx/>
              <a:buNone/>
              <a:defRPr sz="3200" b="0">
                <a:solidFill>
                  <a:schemeClr val="bg2"/>
                </a:solidFill>
              </a:defRPr>
            </a:lvl2pPr>
            <a:lvl3pPr marL="0" indent="0">
              <a:spcBef>
                <a:spcPts val="3000"/>
              </a:spcBef>
              <a:spcAft>
                <a:spcPts val="0"/>
              </a:spcAft>
              <a:buFontTx/>
              <a:buNone/>
              <a:defRPr sz="1200" b="0">
                <a:solidFill>
                  <a:schemeClr val="bg2"/>
                </a:solidFill>
              </a:defRPr>
            </a:lvl3pPr>
            <a:lvl4pPr marL="0" indent="0">
              <a:spcBef>
                <a:spcPts val="3000"/>
              </a:spcBef>
              <a:spcAft>
                <a:spcPts val="0"/>
              </a:spcAft>
              <a:buFontTx/>
              <a:buNone/>
              <a:defRPr sz="1200" b="0">
                <a:solidFill>
                  <a:schemeClr val="bg2"/>
                </a:solidFill>
              </a:defRPr>
            </a:lvl4pPr>
            <a:lvl5pPr marL="0" indent="0" algn="l">
              <a:spcBef>
                <a:spcPts val="3000"/>
              </a:spcBef>
              <a:spcAft>
                <a:spcPts val="0"/>
              </a:spcAft>
              <a:buFontTx/>
              <a:buNone/>
              <a:defRPr sz="1200" b="0">
                <a:solidFill>
                  <a:schemeClr val="bg2"/>
                </a:solidFill>
              </a:defRPr>
            </a:lvl5pPr>
            <a:lvl6pPr marL="0" indent="0">
              <a:spcBef>
                <a:spcPts val="3000"/>
              </a:spcBef>
              <a:spcAft>
                <a:spcPts val="0"/>
              </a:spcAft>
              <a:buFontTx/>
              <a:buNone/>
              <a:defRPr sz="1200" b="0">
                <a:solidFill>
                  <a:schemeClr val="bg2"/>
                </a:solidFill>
              </a:defRPr>
            </a:lvl6pPr>
            <a:lvl7pPr marL="0" indent="0">
              <a:spcBef>
                <a:spcPts val="3000"/>
              </a:spcBef>
              <a:spcAft>
                <a:spcPts val="0"/>
              </a:spcAft>
              <a:buFontTx/>
              <a:buNone/>
              <a:defRPr sz="1200" b="0">
                <a:solidFill>
                  <a:schemeClr val="bg2"/>
                </a:solidFill>
              </a:defRPr>
            </a:lvl7pPr>
            <a:lvl8pPr marL="0" indent="0">
              <a:spcBef>
                <a:spcPts val="3000"/>
              </a:spcBef>
              <a:spcAft>
                <a:spcPts val="0"/>
              </a:spcAft>
              <a:buFontTx/>
              <a:buNone/>
              <a:defRPr sz="1200" b="0">
                <a:solidFill>
                  <a:schemeClr val="bg2"/>
                </a:solidFill>
              </a:defRPr>
            </a:lvl8pPr>
            <a:lvl9pPr marL="0" indent="0">
              <a:spcBef>
                <a:spcPts val="3000"/>
              </a:spcBef>
              <a:spcAft>
                <a:spcPts val="0"/>
              </a:spcAft>
              <a:buFontTx/>
              <a:buNone/>
              <a:defRPr sz="1200" b="0">
                <a:solidFill>
                  <a:schemeClr val="bg2"/>
                </a:solidFill>
              </a:defRPr>
            </a:lvl9pPr>
          </a:lstStyle>
          <a:p>
            <a:pPr lvl="0"/>
            <a:r>
              <a:rPr lang="de-CH" dirty="0"/>
              <a:t>Hier steht eine</a:t>
            </a:r>
            <a:br>
              <a:rPr lang="de-CH" dirty="0"/>
            </a:br>
            <a:r>
              <a:rPr lang="de-CH" dirty="0"/>
              <a:t>Kernbotschaft</a:t>
            </a:r>
          </a:p>
        </p:txBody>
      </p:sp>
      <p:sp>
        <p:nvSpPr>
          <p:cNvPr id="2" name="Rechteck 1">
            <a:extLst>
              <a:ext uri="{FF2B5EF4-FFF2-40B4-BE49-F238E27FC236}">
                <a16:creationId xmlns:a16="http://schemas.microsoft.com/office/drawing/2014/main" id="{D15DE86D-DF78-4025-93E3-73C5DAF1AC7B}"/>
              </a:ext>
            </a:extLst>
          </p:cNvPr>
          <p:cNvSpPr/>
          <p:nvPr userDrawn="1"/>
        </p:nvSpPr>
        <p:spPr>
          <a:xfrm>
            <a:off x="10056000" y="6165000"/>
            <a:ext cx="1944000" cy="549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de-DE" sz="1400" dirty="0"/>
          </a:p>
        </p:txBody>
      </p:sp>
    </p:spTree>
    <p:extLst>
      <p:ext uri="{BB962C8B-B14F-4D97-AF65-F5344CB8AC3E}">
        <p14:creationId xmlns:p14="http://schemas.microsoft.com/office/powerpoint/2010/main" val="3839767717"/>
      </p:ext>
    </p:extLst>
  </p:cSld>
  <p:clrMapOvr>
    <a:masterClrMapping/>
  </p:clrMapOvr>
  <p:extLst>
    <p:ext uri="{DCECCB84-F9BA-43D5-87BE-67443E8EF086}">
      <p15:sldGuideLst xmlns:p15="http://schemas.microsoft.com/office/powerpoint/2012/main">
        <p15:guide id="1" pos="66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mit Bi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7503AA17-ACF9-46F1-89A2-FFB20421E5D8}"/>
              </a:ext>
            </a:extLst>
          </p:cNvPr>
          <p:cNvSpPr>
            <a:spLocks noGrp="1"/>
          </p:cNvSpPr>
          <p:nvPr>
            <p:ph type="pic" sz="quarter" idx="10" hasCustomPrompt="1"/>
          </p:nvPr>
        </p:nvSpPr>
        <p:spPr bwMode="gray">
          <a:xfrm>
            <a:off x="0" y="0"/>
            <a:ext cx="12192000" cy="6858000"/>
          </a:xfrm>
          <a:solidFill>
            <a:srgbClr val="E6EBF0"/>
          </a:solidFill>
        </p:spPr>
        <p:txBody>
          <a:bodyPr lIns="144000" tIns="144000" rIns="9288000" bIns="144000">
            <a:normAutofit/>
          </a:bodyPr>
          <a:lstStyle>
            <a:lvl1pPr>
              <a:defRPr sz="1200" b="0">
                <a:solidFill>
                  <a:schemeClr val="tx1"/>
                </a:solidFill>
              </a:defRPr>
            </a:lvl1pPr>
            <a:lvl2pPr>
              <a:defRPr sz="1200"/>
            </a:lvl2pPr>
            <a:lvl3pPr marL="0" indent="0">
              <a:buFontTx/>
              <a:buNone/>
              <a:defRPr sz="1200" b="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de-CH" dirty="0"/>
              <a:t>Um ein Bild hinzuzufügen, klicken Sie bitte mit der rechten Maustaste auf den Rand des Titelplatzhalters und bringen Sie ihn in den Hintergrund. Sie können nun ein Bild einfügen, indem Sie auf das Bildsymbol des Bildplatzhalters klicken. Klicken Sie auf die Schaltfläche „Zurück setzen“ auf der Start Registerlasche oder setzen Sie das Bild einfach per Rechtsklick wieder in den Hintergrund.</a:t>
            </a:r>
          </a:p>
        </p:txBody>
      </p:sp>
      <p:sp>
        <p:nvSpPr>
          <p:cNvPr id="17" name="Titel 16">
            <a:extLst>
              <a:ext uri="{FF2B5EF4-FFF2-40B4-BE49-F238E27FC236}">
                <a16:creationId xmlns:a16="http://schemas.microsoft.com/office/drawing/2014/main" id="{8211C74C-5F92-450B-8D17-3CC584E6148E}"/>
              </a:ext>
            </a:extLst>
          </p:cNvPr>
          <p:cNvSpPr>
            <a:spLocks noGrp="1"/>
          </p:cNvSpPr>
          <p:nvPr>
            <p:ph type="title" hasCustomPrompt="1"/>
          </p:nvPr>
        </p:nvSpPr>
        <p:spPr bwMode="gray">
          <a:xfrm>
            <a:off x="4798800" y="1558800"/>
            <a:ext cx="6656400" cy="5299200"/>
          </a:xfrm>
          <a:solidFill>
            <a:schemeClr val="bg1">
              <a:alpha val="85000"/>
            </a:schemeClr>
          </a:solidFill>
        </p:spPr>
        <p:txBody>
          <a:bodyPr lIns="432000" tIns="432000" rIns="432000" bIns="3312000"/>
          <a:lstStyle>
            <a:lvl1pPr>
              <a:defRPr sz="3600"/>
            </a:lvl1pPr>
          </a:lstStyle>
          <a:p>
            <a:r>
              <a:rPr lang="de-CH" dirty="0"/>
              <a:t>Hier steht der Titel</a:t>
            </a:r>
            <a:br>
              <a:rPr lang="de-CH" dirty="0"/>
            </a:br>
            <a:r>
              <a:rPr lang="de-CH" dirty="0"/>
              <a:t>der Präsentation</a:t>
            </a:r>
          </a:p>
        </p:txBody>
      </p:sp>
      <p:sp>
        <p:nvSpPr>
          <p:cNvPr id="11" name="Textplatzhalter 10">
            <a:extLst>
              <a:ext uri="{FF2B5EF4-FFF2-40B4-BE49-F238E27FC236}">
                <a16:creationId xmlns:a16="http://schemas.microsoft.com/office/drawing/2014/main" id="{0581606F-4D75-431F-850F-6BB7412A5DAB}"/>
              </a:ext>
            </a:extLst>
          </p:cNvPr>
          <p:cNvSpPr>
            <a:spLocks noGrp="1"/>
          </p:cNvSpPr>
          <p:nvPr>
            <p:ph type="body" sz="quarter" idx="11"/>
          </p:nvPr>
        </p:nvSpPr>
        <p:spPr bwMode="gray">
          <a:xfrm>
            <a:off x="8542800" y="5590800"/>
            <a:ext cx="2347200" cy="705600"/>
          </a:xfrm>
          <a:blipFill>
            <a:blip r:embed="rId2"/>
            <a:stretch>
              <a:fillRect/>
            </a:stretch>
          </a:blipFill>
        </p:spPr>
        <p:txBody>
          <a:bodyPr>
            <a:normAutofit/>
          </a:bodyPr>
          <a:lstStyle>
            <a:lvl1pPr>
              <a:defRPr sz="100">
                <a:solidFill>
                  <a:schemeClr val="tx1">
                    <a:alpha val="0"/>
                  </a:schemeClr>
                </a:solidFill>
              </a:defRPr>
            </a:lvl1pPr>
          </a:lstStyle>
          <a:p>
            <a:pPr lvl="0"/>
            <a:endParaRPr lang="de-CH" dirty="0"/>
          </a:p>
        </p:txBody>
      </p:sp>
      <p:sp>
        <p:nvSpPr>
          <p:cNvPr id="7" name="!!Subline_Textplatzhalter">
            <a:extLst>
              <a:ext uri="{FF2B5EF4-FFF2-40B4-BE49-F238E27FC236}">
                <a16:creationId xmlns:a16="http://schemas.microsoft.com/office/drawing/2014/main" id="{E3585E22-FB34-4AEE-A17A-DD77E1FECCBA}"/>
              </a:ext>
            </a:extLst>
          </p:cNvPr>
          <p:cNvSpPr>
            <a:spLocks noGrp="1"/>
          </p:cNvSpPr>
          <p:nvPr>
            <p:ph type="body" sz="quarter" idx="19" hasCustomPrompt="1"/>
          </p:nvPr>
        </p:nvSpPr>
        <p:spPr bwMode="gray">
          <a:xfrm>
            <a:off x="5241430" y="3934800"/>
            <a:ext cx="5648570" cy="648000"/>
          </a:xfrm>
        </p:spPr>
        <p:txBody>
          <a:bodyPr>
            <a:noAutofit/>
          </a:bodyPr>
          <a:lstStyle>
            <a:lvl1pPr marL="0" indent="0">
              <a:spcAft>
                <a:spcPts val="0"/>
              </a:spcAft>
              <a:buFontTx/>
              <a:buNone/>
              <a:defRPr sz="2000" b="0"/>
            </a:lvl1pPr>
            <a:lvl2pPr marL="0" indent="0">
              <a:spcAft>
                <a:spcPts val="0"/>
              </a:spcAft>
              <a:buFontTx/>
              <a:buNone/>
              <a:defRPr sz="2000" b="0"/>
            </a:lvl2pPr>
            <a:lvl3pPr marL="0" indent="0">
              <a:spcAft>
                <a:spcPts val="0"/>
              </a:spcAft>
              <a:buFontTx/>
              <a:buNone/>
              <a:defRPr sz="2000" b="0"/>
            </a:lvl3pPr>
            <a:lvl4pPr marL="0" indent="0">
              <a:spcAft>
                <a:spcPts val="0"/>
              </a:spcAft>
              <a:buFontTx/>
              <a:buNone/>
              <a:defRPr sz="2000" b="0"/>
            </a:lvl4pPr>
            <a:lvl5pPr marL="0" indent="0">
              <a:spcAft>
                <a:spcPts val="0"/>
              </a:spcAft>
              <a:buFontTx/>
              <a:buNone/>
              <a:defRPr sz="2000" b="0"/>
            </a:lvl5pPr>
            <a:lvl6pPr marL="0" indent="0">
              <a:spcAft>
                <a:spcPts val="0"/>
              </a:spcAft>
              <a:buFontTx/>
              <a:buNone/>
              <a:defRPr sz="2000"/>
            </a:lvl6pPr>
            <a:lvl7pPr marL="0" indent="0">
              <a:spcAft>
                <a:spcPts val="0"/>
              </a:spcAft>
              <a:buFontTx/>
              <a:buNone/>
              <a:defRPr sz="2000"/>
            </a:lvl7pPr>
            <a:lvl8pPr marL="0" indent="0">
              <a:spcAft>
                <a:spcPts val="0"/>
              </a:spcAft>
              <a:buFontTx/>
              <a:buNone/>
              <a:defRPr sz="2000"/>
            </a:lvl8pPr>
            <a:lvl9pPr marL="0" indent="0">
              <a:spcAft>
                <a:spcPts val="0"/>
              </a:spcAft>
              <a:buFontTx/>
              <a:buNone/>
              <a:defRPr sz="2000"/>
            </a:lvl9pPr>
          </a:lstStyle>
          <a:p>
            <a:pPr lvl="0"/>
            <a:r>
              <a:rPr lang="de-CH" dirty="0"/>
              <a:t>Datum | Ort</a:t>
            </a:r>
          </a:p>
        </p:txBody>
      </p:sp>
    </p:spTree>
    <p:extLst>
      <p:ext uri="{BB962C8B-B14F-4D97-AF65-F5344CB8AC3E}">
        <p14:creationId xmlns:p14="http://schemas.microsoft.com/office/powerpoint/2010/main" val="34959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rnbotschaft | blau">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3A8103-9A31-4152-8720-EED6B6140B9C}"/>
              </a:ext>
            </a:extLst>
          </p:cNvPr>
          <p:cNvSpPr/>
          <p:nvPr userDrawn="1"/>
        </p:nvSpPr>
        <p:spPr bwMode="invGray">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1198800" y="0"/>
            <a:ext cx="1656000" cy="18468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8" name="Fußzeilenplatzhalter 4">
            <a:extLst>
              <a:ext uri="{FF2B5EF4-FFF2-40B4-BE49-F238E27FC236}">
                <a16:creationId xmlns:a16="http://schemas.microsoft.com/office/drawing/2014/main" id="{DC9D6555-E6C4-4842-8DE7-AA93729E049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bg1"/>
                </a:solidFill>
              </a:defRPr>
            </a:lvl1pPr>
          </a:lstStyle>
          <a:p>
            <a:r>
              <a:rPr lang="de-CH" dirty="0"/>
              <a:t>Fußzeile</a:t>
            </a:r>
          </a:p>
        </p:txBody>
      </p:sp>
      <p:sp>
        <p:nvSpPr>
          <p:cNvPr id="9" name="Foliennummernplatzhalter 5">
            <a:extLst>
              <a:ext uri="{FF2B5EF4-FFF2-40B4-BE49-F238E27FC236}">
                <a16:creationId xmlns:a16="http://schemas.microsoft.com/office/drawing/2014/main" id="{B8366AC3-B0F0-4384-B674-6326C1CC0FB9}"/>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bg1"/>
                </a:solidFill>
              </a:defRPr>
            </a:lvl1pPr>
          </a:lstStyle>
          <a:p>
            <a:fld id="{AF7FF8B5-A2E3-4A3F-9D46-277719C150EB}" type="slidenum">
              <a:rPr lang="de-CH" smtClean="0"/>
              <a:pPr/>
              <a:t>‹Nr.›</a:t>
            </a:fld>
            <a:r>
              <a:rPr lang="de-CH" dirty="0"/>
              <a:t> </a:t>
            </a:r>
            <a:r>
              <a:rPr lang="de-CH" sz="1000" baseline="10000" dirty="0"/>
              <a:t>|</a:t>
            </a:r>
          </a:p>
        </p:txBody>
      </p:sp>
      <p:sp>
        <p:nvSpPr>
          <p:cNvPr id="12" name="Textplatzhalter 13">
            <a:extLst>
              <a:ext uri="{FF2B5EF4-FFF2-40B4-BE49-F238E27FC236}">
                <a16:creationId xmlns:a16="http://schemas.microsoft.com/office/drawing/2014/main" id="{9E84BB77-F10D-4FB3-8C39-4B30B21A5D54}"/>
              </a:ext>
            </a:extLst>
          </p:cNvPr>
          <p:cNvSpPr>
            <a:spLocks noGrp="1"/>
          </p:cNvSpPr>
          <p:nvPr>
            <p:ph type="body" sz="quarter" idx="12" hasCustomPrompt="1"/>
          </p:nvPr>
        </p:nvSpPr>
        <p:spPr bwMode="gray">
          <a:xfrm>
            <a:off x="1141650" y="2420888"/>
            <a:ext cx="9418400" cy="2590240"/>
          </a:xfrm>
        </p:spPr>
        <p:txBody>
          <a:bodyPr lIns="0">
            <a:noAutofit/>
          </a:bodyPr>
          <a:lstStyle>
            <a:lvl1pPr marL="0" indent="0">
              <a:lnSpc>
                <a:spcPct val="90000"/>
              </a:lnSpc>
              <a:spcBef>
                <a:spcPts val="0"/>
              </a:spcBef>
              <a:spcAft>
                <a:spcPts val="0"/>
              </a:spcAft>
              <a:buFontTx/>
              <a:buNone/>
              <a:defRPr sz="7200" b="0">
                <a:solidFill>
                  <a:schemeClr val="bg1"/>
                </a:solidFill>
              </a:defRPr>
            </a:lvl1pPr>
            <a:lvl2pPr marL="0" indent="0">
              <a:spcBef>
                <a:spcPts val="800"/>
              </a:spcBef>
              <a:spcAft>
                <a:spcPts val="0"/>
              </a:spcAft>
              <a:buFontTx/>
              <a:buNone/>
              <a:defRPr sz="3200" b="0">
                <a:solidFill>
                  <a:schemeClr val="bg1"/>
                </a:solidFill>
              </a:defRPr>
            </a:lvl2pPr>
            <a:lvl3pPr marL="0" indent="0">
              <a:spcBef>
                <a:spcPts val="3000"/>
              </a:spcBef>
              <a:spcAft>
                <a:spcPts val="0"/>
              </a:spcAft>
              <a:buFontTx/>
              <a:buNone/>
              <a:defRPr sz="1200" b="0">
                <a:solidFill>
                  <a:schemeClr val="bg1"/>
                </a:solidFill>
              </a:defRPr>
            </a:lvl3pPr>
            <a:lvl4pPr marL="0" indent="0">
              <a:spcBef>
                <a:spcPts val="3000"/>
              </a:spcBef>
              <a:spcAft>
                <a:spcPts val="0"/>
              </a:spcAft>
              <a:buFontTx/>
              <a:buNone/>
              <a:defRPr sz="1200" b="0">
                <a:solidFill>
                  <a:schemeClr val="bg1"/>
                </a:solidFill>
              </a:defRPr>
            </a:lvl4pPr>
            <a:lvl5pPr marL="0" indent="0">
              <a:spcBef>
                <a:spcPts val="3000"/>
              </a:spcBef>
              <a:spcAft>
                <a:spcPts val="0"/>
              </a:spcAft>
              <a:buFontTx/>
              <a:buNone/>
              <a:defRPr sz="1200" b="0">
                <a:solidFill>
                  <a:schemeClr val="bg1"/>
                </a:solidFill>
              </a:defRPr>
            </a:lvl5pPr>
            <a:lvl6pPr marL="0" indent="0">
              <a:spcBef>
                <a:spcPts val="3000"/>
              </a:spcBef>
              <a:spcAft>
                <a:spcPts val="0"/>
              </a:spcAft>
              <a:buFontTx/>
              <a:buNone/>
              <a:defRPr sz="1200" b="0">
                <a:solidFill>
                  <a:schemeClr val="bg1"/>
                </a:solidFill>
              </a:defRPr>
            </a:lvl6pPr>
            <a:lvl7pPr marL="0" indent="0">
              <a:spcBef>
                <a:spcPts val="3000"/>
              </a:spcBef>
              <a:spcAft>
                <a:spcPts val="0"/>
              </a:spcAft>
              <a:buFontTx/>
              <a:buNone/>
              <a:defRPr sz="1200" b="0">
                <a:solidFill>
                  <a:schemeClr val="bg1"/>
                </a:solidFill>
              </a:defRPr>
            </a:lvl7pPr>
            <a:lvl8pPr marL="0" indent="0">
              <a:spcBef>
                <a:spcPts val="3000"/>
              </a:spcBef>
              <a:spcAft>
                <a:spcPts val="0"/>
              </a:spcAft>
              <a:buFontTx/>
              <a:buNone/>
              <a:defRPr sz="1200" b="0">
                <a:solidFill>
                  <a:schemeClr val="bg1"/>
                </a:solidFill>
              </a:defRPr>
            </a:lvl8pPr>
            <a:lvl9pPr marL="0" indent="0">
              <a:spcBef>
                <a:spcPts val="3000"/>
              </a:spcBef>
              <a:spcAft>
                <a:spcPts val="0"/>
              </a:spcAft>
              <a:buFontTx/>
              <a:buNone/>
              <a:defRPr sz="1200" b="0">
                <a:solidFill>
                  <a:schemeClr val="bg1"/>
                </a:solidFill>
              </a:defRPr>
            </a:lvl9pPr>
          </a:lstStyle>
          <a:p>
            <a:pPr lvl="0"/>
            <a:r>
              <a:rPr lang="de-CH" dirty="0"/>
              <a:t>Hier steht eine</a:t>
            </a:r>
            <a:br>
              <a:rPr lang="de-CH" dirty="0"/>
            </a:br>
            <a:r>
              <a:rPr lang="de-CH" dirty="0"/>
              <a:t>Kernbotschaft</a:t>
            </a:r>
          </a:p>
        </p:txBody>
      </p:sp>
    </p:spTree>
    <p:extLst>
      <p:ext uri="{BB962C8B-B14F-4D97-AF65-F5344CB8AC3E}">
        <p14:creationId xmlns:p14="http://schemas.microsoft.com/office/powerpoint/2010/main" val="494160520"/>
      </p:ext>
    </p:extLst>
  </p:cSld>
  <p:clrMapOvr>
    <a:masterClrMapping/>
  </p:clrMapOvr>
  <p:extLst>
    <p:ext uri="{DCECCB84-F9BA-43D5-87BE-67443E8EF086}">
      <p15:sldGuideLst xmlns:p15="http://schemas.microsoft.com/office/powerpoint/2012/main">
        <p15:guide id="1" pos="66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rnbotschaft | blau | Margina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C3A8103-9A31-4152-8720-EED6B6140B9C}"/>
              </a:ext>
            </a:extLst>
          </p:cNvPr>
          <p:cNvSpPr/>
          <p:nvPr userDrawn="1"/>
        </p:nvSpPr>
        <p:spPr bwMode="invGray">
          <a:xfrm>
            <a:off x="0" y="0"/>
            <a:ext cx="803988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Textplatzhalter 13">
            <a:extLst>
              <a:ext uri="{FF2B5EF4-FFF2-40B4-BE49-F238E27FC236}">
                <a16:creationId xmlns:a16="http://schemas.microsoft.com/office/drawing/2014/main" id="{F5D7185A-A8F9-46E0-A55A-1E90AF235B8C}"/>
              </a:ext>
            </a:extLst>
          </p:cNvPr>
          <p:cNvSpPr>
            <a:spLocks noGrp="1"/>
          </p:cNvSpPr>
          <p:nvPr>
            <p:ph type="body" sz="quarter" idx="12" hasCustomPrompt="1"/>
          </p:nvPr>
        </p:nvSpPr>
        <p:spPr bwMode="gray">
          <a:xfrm>
            <a:off x="1141650" y="2420888"/>
            <a:ext cx="6265200" cy="2590240"/>
          </a:xfrm>
        </p:spPr>
        <p:txBody>
          <a:bodyPr lIns="0">
            <a:noAutofit/>
          </a:bodyPr>
          <a:lstStyle>
            <a:lvl1pPr marL="0" indent="0">
              <a:lnSpc>
                <a:spcPct val="90000"/>
              </a:lnSpc>
              <a:spcBef>
                <a:spcPts val="0"/>
              </a:spcBef>
              <a:spcAft>
                <a:spcPts val="0"/>
              </a:spcAft>
              <a:buFontTx/>
              <a:buNone/>
              <a:defRPr sz="7200" b="0">
                <a:solidFill>
                  <a:schemeClr val="bg1"/>
                </a:solidFill>
              </a:defRPr>
            </a:lvl1pPr>
            <a:lvl2pPr marL="0" indent="0">
              <a:spcBef>
                <a:spcPts val="800"/>
              </a:spcBef>
              <a:spcAft>
                <a:spcPts val="0"/>
              </a:spcAft>
              <a:buFontTx/>
              <a:buNone/>
              <a:defRPr sz="3200" b="0">
                <a:solidFill>
                  <a:schemeClr val="bg1"/>
                </a:solidFill>
              </a:defRPr>
            </a:lvl2pPr>
            <a:lvl3pPr marL="0" indent="0">
              <a:spcBef>
                <a:spcPts val="3000"/>
              </a:spcBef>
              <a:spcAft>
                <a:spcPts val="0"/>
              </a:spcAft>
              <a:buFontTx/>
              <a:buNone/>
              <a:defRPr sz="1200" b="0">
                <a:solidFill>
                  <a:schemeClr val="bg1"/>
                </a:solidFill>
              </a:defRPr>
            </a:lvl3pPr>
            <a:lvl4pPr marL="0" indent="0">
              <a:spcBef>
                <a:spcPts val="3000"/>
              </a:spcBef>
              <a:spcAft>
                <a:spcPts val="0"/>
              </a:spcAft>
              <a:buFontTx/>
              <a:buNone/>
              <a:defRPr sz="1200" b="0">
                <a:solidFill>
                  <a:schemeClr val="bg1"/>
                </a:solidFill>
              </a:defRPr>
            </a:lvl4pPr>
            <a:lvl5pPr marL="0" indent="0">
              <a:spcBef>
                <a:spcPts val="3000"/>
              </a:spcBef>
              <a:spcAft>
                <a:spcPts val="0"/>
              </a:spcAft>
              <a:buFontTx/>
              <a:buNone/>
              <a:defRPr sz="1200" b="0">
                <a:solidFill>
                  <a:schemeClr val="bg1"/>
                </a:solidFill>
              </a:defRPr>
            </a:lvl5pPr>
            <a:lvl6pPr marL="0" indent="0">
              <a:spcBef>
                <a:spcPts val="3000"/>
              </a:spcBef>
              <a:spcAft>
                <a:spcPts val="0"/>
              </a:spcAft>
              <a:buFontTx/>
              <a:buNone/>
              <a:defRPr sz="1200" b="0">
                <a:solidFill>
                  <a:schemeClr val="bg1"/>
                </a:solidFill>
              </a:defRPr>
            </a:lvl6pPr>
            <a:lvl7pPr marL="0" indent="0">
              <a:spcBef>
                <a:spcPts val="3000"/>
              </a:spcBef>
              <a:spcAft>
                <a:spcPts val="0"/>
              </a:spcAft>
              <a:buFontTx/>
              <a:buNone/>
              <a:defRPr sz="1200" b="0">
                <a:solidFill>
                  <a:schemeClr val="bg1"/>
                </a:solidFill>
              </a:defRPr>
            </a:lvl7pPr>
            <a:lvl8pPr marL="0" indent="0">
              <a:spcBef>
                <a:spcPts val="3000"/>
              </a:spcBef>
              <a:spcAft>
                <a:spcPts val="0"/>
              </a:spcAft>
              <a:buFontTx/>
              <a:buNone/>
              <a:defRPr sz="1200" b="0">
                <a:solidFill>
                  <a:schemeClr val="bg1"/>
                </a:solidFill>
              </a:defRPr>
            </a:lvl8pPr>
            <a:lvl9pPr marL="0" indent="0">
              <a:spcBef>
                <a:spcPts val="3000"/>
              </a:spcBef>
              <a:spcAft>
                <a:spcPts val="0"/>
              </a:spcAft>
              <a:buFontTx/>
              <a:buNone/>
              <a:defRPr sz="1200" b="0">
                <a:solidFill>
                  <a:schemeClr val="bg1"/>
                </a:solidFill>
              </a:defRPr>
            </a:lvl9pPr>
          </a:lstStyle>
          <a:p>
            <a:pPr lvl="0"/>
            <a:r>
              <a:rPr lang="de-CH" dirty="0"/>
              <a:t>Hier steht eine</a:t>
            </a:r>
            <a:br>
              <a:rPr lang="de-CH" dirty="0"/>
            </a:br>
            <a:r>
              <a:rPr lang="de-CH" dirty="0"/>
              <a:t>Kernbotschaft</a:t>
            </a:r>
          </a:p>
        </p:txBody>
      </p:sp>
      <p:sp>
        <p:nvSpPr>
          <p:cNvPr id="7" name="Rectangle 8">
            <a:extLst>
              <a:ext uri="{FF2B5EF4-FFF2-40B4-BE49-F238E27FC236}">
                <a16:creationId xmlns:a16="http://schemas.microsoft.com/office/drawing/2014/main" id="{08D6425A-34BA-403A-B953-9AD4B4402642}"/>
              </a:ext>
            </a:extLst>
          </p:cNvPr>
          <p:cNvSpPr/>
          <p:nvPr userDrawn="1"/>
        </p:nvSpPr>
        <p:spPr bwMode="gray">
          <a:xfrm rot="10800000">
            <a:off x="1198800" y="0"/>
            <a:ext cx="1656000" cy="1846800"/>
          </a:xfrm>
          <a:prstGeom prst="rect">
            <a:avLst/>
          </a:prstGeom>
          <a:solidFill>
            <a:srgbClr val="00A2C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CH" sz="1600" dirty="0">
              <a:solidFill>
                <a:schemeClr val="bg1"/>
              </a:solidFill>
            </a:endParaRPr>
          </a:p>
        </p:txBody>
      </p:sp>
      <p:sp>
        <p:nvSpPr>
          <p:cNvPr id="9" name="Inhaltsplatzhalter 2">
            <a:extLst>
              <a:ext uri="{FF2B5EF4-FFF2-40B4-BE49-F238E27FC236}">
                <a16:creationId xmlns:a16="http://schemas.microsoft.com/office/drawing/2014/main" id="{051A88C6-2448-43B1-ADFD-11A3FD75D8B9}"/>
              </a:ext>
            </a:extLst>
          </p:cNvPr>
          <p:cNvSpPr>
            <a:spLocks noGrp="1"/>
          </p:cNvSpPr>
          <p:nvPr>
            <p:ph idx="16"/>
          </p:nvPr>
        </p:nvSpPr>
        <p:spPr bwMode="gray">
          <a:xfrm>
            <a:off x="8591549" y="765175"/>
            <a:ext cx="3121025" cy="5256213"/>
          </a:xfrm>
        </p:spPr>
        <p:txBody>
          <a:bodyPr/>
          <a:lstStyle>
            <a:lvl1pPr marL="15875" indent="0">
              <a:defRPr>
                <a:solidFill>
                  <a:schemeClr val="bg2"/>
                </a:solidFill>
              </a:defRPr>
            </a:lvl1pPr>
            <a:lvl2pPr marL="15875" indent="0">
              <a:defRPr>
                <a:solidFill>
                  <a:schemeClr val="bg2"/>
                </a:solidFill>
              </a:defRPr>
            </a:lvl2pPr>
            <a:lvl3pPr marL="31750" indent="-3175">
              <a:buClr>
                <a:schemeClr val="bg2"/>
              </a:buClr>
              <a:buFontTx/>
              <a:buNone/>
              <a:defRPr sz="1000">
                <a:solidFill>
                  <a:schemeClr val="bg2"/>
                </a:solidFill>
              </a:defRPr>
            </a:lvl3pPr>
            <a:lvl4pPr marL="25400" indent="0">
              <a:buClr>
                <a:schemeClr val="bg2"/>
              </a:buClr>
              <a:buFontTx/>
              <a:buNone/>
              <a:defRPr sz="1000">
                <a:solidFill>
                  <a:schemeClr val="bg2"/>
                </a:solidFill>
              </a:defRPr>
            </a:lvl4pPr>
            <a:lvl5pPr marL="25400" indent="0">
              <a:buClr>
                <a:schemeClr val="bg2"/>
              </a:buClr>
              <a:buFontTx/>
              <a:buNone/>
              <a:defRPr sz="1000">
                <a:solidFill>
                  <a:schemeClr val="bg2"/>
                </a:solidFill>
              </a:defRPr>
            </a:lvl5pPr>
            <a:lvl6pPr marL="25400" indent="0">
              <a:buFontTx/>
              <a:buNone/>
              <a:defRPr sz="1000">
                <a:solidFill>
                  <a:schemeClr val="bg2"/>
                </a:solidFill>
              </a:defRPr>
            </a:lvl6pPr>
            <a:lvl7pPr marL="25400" indent="0">
              <a:buFontTx/>
              <a:buNone/>
              <a:defRPr sz="1000">
                <a:solidFill>
                  <a:schemeClr val="bg2"/>
                </a:solidFill>
              </a:defRPr>
            </a:lvl7pPr>
            <a:lvl8pPr marL="25400" indent="0">
              <a:buFontTx/>
              <a:buNone/>
              <a:defRPr sz="1000">
                <a:solidFill>
                  <a:schemeClr val="bg2"/>
                </a:solidFill>
              </a:defRPr>
            </a:lvl8pPr>
            <a:lvl9pPr marL="25400" indent="0">
              <a:buFontTx/>
              <a:buNone/>
              <a:defRPr sz="1000">
                <a:solidFill>
                  <a:schemeClr val="bg2"/>
                </a:solidFill>
              </a:defRPr>
            </a:lvl9pPr>
          </a:lstStyle>
          <a:p>
            <a:pPr lvl="0"/>
            <a:r>
              <a:rPr lang="de-CH" dirty="0"/>
              <a:t>Mastertextformat bearbeiten</a:t>
            </a:r>
          </a:p>
          <a:p>
            <a:pPr lvl="1"/>
            <a:r>
              <a:rPr lang="de-CH" dirty="0"/>
              <a:t>Zweite Ebene</a:t>
            </a:r>
          </a:p>
          <a:p>
            <a:pPr lvl="2"/>
            <a:r>
              <a:rPr lang="de-CH" dirty="0"/>
              <a:t>Dritte Ebene</a:t>
            </a:r>
          </a:p>
        </p:txBody>
      </p:sp>
      <p:sp>
        <p:nvSpPr>
          <p:cNvPr id="10" name="Fußzeilenplatzhalter 4">
            <a:extLst>
              <a:ext uri="{FF2B5EF4-FFF2-40B4-BE49-F238E27FC236}">
                <a16:creationId xmlns:a16="http://schemas.microsoft.com/office/drawing/2014/main" id="{1C136E4F-08F2-4D93-AB93-C86C1A5411A6}"/>
              </a:ext>
            </a:extLst>
          </p:cNvPr>
          <p:cNvSpPr>
            <a:spLocks noGrp="1"/>
          </p:cNvSpPr>
          <p:nvPr>
            <p:ph type="ftr" sz="quarter" idx="3"/>
          </p:nvPr>
        </p:nvSpPr>
        <p:spPr bwMode="gray">
          <a:xfrm>
            <a:off x="901080" y="6434300"/>
            <a:ext cx="6984000" cy="144000"/>
          </a:xfrm>
          <a:prstGeom prst="rect">
            <a:avLst/>
          </a:prstGeom>
        </p:spPr>
        <p:txBody>
          <a:bodyPr vert="horz" lIns="0" tIns="0" rIns="0" bIns="0" rtlCol="0" anchor="b" anchorCtr="0"/>
          <a:lstStyle>
            <a:lvl1pPr algn="l">
              <a:defRPr sz="800">
                <a:solidFill>
                  <a:schemeClr val="bg1"/>
                </a:solidFill>
              </a:defRPr>
            </a:lvl1pPr>
          </a:lstStyle>
          <a:p>
            <a:r>
              <a:rPr lang="de-CH" dirty="0"/>
              <a:t>Fußzeile</a:t>
            </a:r>
          </a:p>
        </p:txBody>
      </p:sp>
      <p:sp>
        <p:nvSpPr>
          <p:cNvPr id="11" name="Foliennummernplatzhalter 5">
            <a:extLst>
              <a:ext uri="{FF2B5EF4-FFF2-40B4-BE49-F238E27FC236}">
                <a16:creationId xmlns:a16="http://schemas.microsoft.com/office/drawing/2014/main" id="{4F420929-C48E-4ED8-8E77-0D7E0D8CFDC7}"/>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bg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2872680320"/>
      </p:ext>
    </p:extLst>
  </p:cSld>
  <p:clrMapOvr>
    <a:masterClrMapping/>
  </p:clrMapOvr>
  <p:extLst>
    <p:ext uri="{DCECCB84-F9BA-43D5-87BE-67443E8EF086}">
      <p15:sldGuideLst xmlns:p15="http://schemas.microsoft.com/office/powerpoint/2012/main">
        <p15:guide id="1" pos="5428" userDrawn="1">
          <p15:clr>
            <a:srgbClr val="FBAE40"/>
          </p15:clr>
        </p15:guide>
        <p15:guide id="2" pos="7378" userDrawn="1">
          <p15:clr>
            <a:srgbClr val="FBAE40"/>
          </p15:clr>
        </p15:guide>
        <p15:guide id="3" orient="horz" pos="3793" userDrawn="1">
          <p15:clr>
            <a:srgbClr val="FBAE40"/>
          </p15:clr>
        </p15:guide>
        <p15:guide id="4" orient="horz" pos="48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3" name="Bildplatzhalter 7">
            <a:extLst>
              <a:ext uri="{FF2B5EF4-FFF2-40B4-BE49-F238E27FC236}">
                <a16:creationId xmlns:a16="http://schemas.microsoft.com/office/drawing/2014/main" id="{730B152C-6CFC-4E06-B10F-909DFBBF91CE}"/>
              </a:ext>
            </a:extLst>
          </p:cNvPr>
          <p:cNvSpPr>
            <a:spLocks noGrp="1"/>
          </p:cNvSpPr>
          <p:nvPr>
            <p:ph type="pic" sz="quarter" idx="10"/>
          </p:nvPr>
        </p:nvSpPr>
        <p:spPr bwMode="gray">
          <a:xfrm>
            <a:off x="0" y="0"/>
            <a:ext cx="8038800" cy="6858000"/>
          </a:xfrm>
          <a:solidFill>
            <a:srgbClr val="E6EBF0"/>
          </a:solidFill>
        </p:spPr>
        <p:txBody>
          <a:bodyPr lIns="144000" tIns="144000" rIns="144000" bIns="144000">
            <a:normAutofit/>
          </a:bodyPr>
          <a:lstStyle>
            <a:lvl1pPr>
              <a:defRPr sz="1200" b="0">
                <a:solidFill>
                  <a:schemeClr val="tx1"/>
                </a:solidFill>
              </a:defRPr>
            </a:lvl1pPr>
            <a:lvl2pPr>
              <a:defRPr sz="1200"/>
            </a:lvl2pPr>
            <a:lvl3pPr marL="0" indent="0">
              <a:buFontTx/>
              <a:buNone/>
              <a:defRPr sz="1200" b="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endParaRPr lang="de-DE" dirty="0"/>
          </a:p>
        </p:txBody>
      </p:sp>
      <p:sp>
        <p:nvSpPr>
          <p:cNvPr id="2" name="Titel 1">
            <a:extLst>
              <a:ext uri="{FF2B5EF4-FFF2-40B4-BE49-F238E27FC236}">
                <a16:creationId xmlns:a16="http://schemas.microsoft.com/office/drawing/2014/main" id="{89817CB3-E73B-4918-95DC-9BFADAD442CD}"/>
              </a:ext>
            </a:extLst>
          </p:cNvPr>
          <p:cNvSpPr>
            <a:spLocks noGrp="1"/>
          </p:cNvSpPr>
          <p:nvPr>
            <p:ph type="title" hasCustomPrompt="1"/>
          </p:nvPr>
        </p:nvSpPr>
        <p:spPr bwMode="gray">
          <a:xfrm>
            <a:off x="3790792" y="764704"/>
            <a:ext cx="3889384" cy="873296"/>
          </a:xfrm>
        </p:spPr>
        <p:txBody>
          <a:bodyPr/>
          <a:lstStyle>
            <a:lvl1pPr>
              <a:defRPr sz="3200"/>
            </a:lvl1pPr>
          </a:lstStyle>
          <a:p>
            <a:r>
              <a:rPr lang="de-CH" dirty="0"/>
              <a:t>Folienüberschrift</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hasCustomPrompt="1"/>
          </p:nvPr>
        </p:nvSpPr>
        <p:spPr bwMode="gray">
          <a:xfrm>
            <a:off x="8616950" y="1557339"/>
            <a:ext cx="3095625" cy="4535486"/>
          </a:xfrm>
        </p:spPr>
        <p:txBody>
          <a:bodyPr/>
          <a:lstStyle>
            <a:lvl1pPr>
              <a:spcAft>
                <a:spcPts val="1200"/>
              </a:spcAft>
              <a:defRPr>
                <a:solidFill>
                  <a:schemeClr val="bg2"/>
                </a:solidFill>
              </a:defRPr>
            </a:lvl1pPr>
            <a:lvl2pPr marL="447675" indent="-28575">
              <a:spcAft>
                <a:spcPts val="1200"/>
              </a:spcAft>
              <a:tabLst>
                <a:tab pos="723900" algn="l"/>
              </a:tabLst>
              <a:defRPr/>
            </a:lvl2pPr>
            <a:lvl3pPr marL="444500" indent="0">
              <a:spcAft>
                <a:spcPts val="1200"/>
              </a:spcAft>
              <a:buFontTx/>
              <a:buNone/>
              <a:tabLst>
                <a:tab pos="723900" algn="l"/>
              </a:tabLst>
              <a:defRPr/>
            </a:lvl3pPr>
            <a:lvl4pPr marL="444500" indent="0">
              <a:spcAft>
                <a:spcPts val="1200"/>
              </a:spcAft>
              <a:buFontTx/>
              <a:buNone/>
              <a:tabLst>
                <a:tab pos="723900" algn="l"/>
              </a:tabLst>
              <a:defRPr/>
            </a:lvl4pPr>
            <a:lvl5pPr marL="444500" indent="0">
              <a:spcAft>
                <a:spcPts val="1200"/>
              </a:spcAft>
              <a:buFontTx/>
              <a:buNone/>
              <a:tabLst>
                <a:tab pos="723900" algn="l"/>
              </a:tabLst>
              <a:defRPr/>
            </a:lvl5pPr>
            <a:lvl6pPr marL="444500" indent="0">
              <a:spcAft>
                <a:spcPts val="1200"/>
              </a:spcAft>
              <a:buFontTx/>
              <a:buNone/>
              <a:tabLst>
                <a:tab pos="723900" algn="l"/>
              </a:tabLst>
              <a:defRPr/>
            </a:lvl6pPr>
            <a:lvl7pPr marL="444500" indent="0">
              <a:spcAft>
                <a:spcPts val="1200"/>
              </a:spcAft>
              <a:buFontTx/>
              <a:buNone/>
              <a:tabLst>
                <a:tab pos="723900" algn="l"/>
              </a:tabLst>
              <a:defRPr/>
            </a:lvl7pPr>
            <a:lvl8pPr marL="444500" indent="0">
              <a:spcAft>
                <a:spcPts val="1200"/>
              </a:spcAft>
              <a:buFontTx/>
              <a:buNone/>
              <a:tabLst>
                <a:tab pos="723900" algn="l"/>
              </a:tabLst>
              <a:defRPr/>
            </a:lvl8pPr>
            <a:lvl9pPr marL="444500" indent="0">
              <a:spcAft>
                <a:spcPts val="1200"/>
              </a:spcAft>
              <a:buFontTx/>
              <a:buNone/>
              <a:tabLst>
                <a:tab pos="723900" algn="l"/>
              </a:tabLst>
              <a:defRPr/>
            </a:lvl9pPr>
          </a:lstStyle>
          <a:p>
            <a:pPr lvl="0"/>
            <a:r>
              <a:rPr lang="de-CH" dirty="0"/>
              <a:t>Standort mit Kontaktdaten</a:t>
            </a:r>
          </a:p>
        </p:txBody>
      </p:sp>
      <p:sp>
        <p:nvSpPr>
          <p:cNvPr id="14" name="Textplatzhalter 7">
            <a:extLst>
              <a:ext uri="{FF2B5EF4-FFF2-40B4-BE49-F238E27FC236}">
                <a16:creationId xmlns:a16="http://schemas.microsoft.com/office/drawing/2014/main" id="{2EF92C29-8F13-436F-8511-D04DD4740E1D}"/>
              </a:ext>
            </a:extLst>
          </p:cNvPr>
          <p:cNvSpPr>
            <a:spLocks noGrp="1"/>
          </p:cNvSpPr>
          <p:nvPr>
            <p:ph type="body" sz="quarter" idx="16"/>
          </p:nvPr>
        </p:nvSpPr>
        <p:spPr bwMode="gray">
          <a:xfrm>
            <a:off x="3215680" y="774000"/>
            <a:ext cx="288000" cy="792000"/>
          </a:xfrm>
          <a:solidFill>
            <a:schemeClr val="tx2"/>
          </a:solidFill>
        </p:spPr>
        <p:txBody>
          <a:bodyPr>
            <a:noAutofit/>
          </a:bodyPr>
          <a:lstStyle>
            <a:lvl1pPr>
              <a:spcAft>
                <a:spcPts val="0"/>
              </a:spcAft>
              <a:defRPr sz="100" b="0">
                <a:solidFill>
                  <a:schemeClr val="tx1">
                    <a:alpha val="0"/>
                  </a:schemeClr>
                </a:solidFill>
              </a:defRPr>
            </a:lvl1pPr>
            <a:lvl2pPr marL="0" indent="0">
              <a:spcAft>
                <a:spcPts val="0"/>
              </a:spcAft>
              <a:defRPr sz="100" b="0">
                <a:solidFill>
                  <a:schemeClr val="tx1">
                    <a:alpha val="0"/>
                  </a:schemeClr>
                </a:solidFill>
              </a:defRPr>
            </a:lvl2pPr>
            <a:lvl3pPr marL="0" indent="0">
              <a:spcAft>
                <a:spcPts val="0"/>
              </a:spcAft>
              <a:buFontTx/>
              <a:buNone/>
              <a:defRPr sz="100" b="0">
                <a:solidFill>
                  <a:schemeClr val="tx1">
                    <a:alpha val="0"/>
                  </a:schemeClr>
                </a:solidFill>
              </a:defRPr>
            </a:lvl3pPr>
            <a:lvl4pPr marL="0" indent="0">
              <a:spcAft>
                <a:spcPts val="0"/>
              </a:spcAft>
              <a:buFontTx/>
              <a:buNone/>
              <a:defRPr sz="100" b="0">
                <a:solidFill>
                  <a:schemeClr val="tx1">
                    <a:alpha val="0"/>
                  </a:schemeClr>
                </a:solidFill>
              </a:defRPr>
            </a:lvl4pPr>
            <a:lvl5pPr marL="0" indent="0">
              <a:spcAft>
                <a:spcPts val="0"/>
              </a:spcAft>
              <a:buFontTx/>
              <a:buNone/>
              <a:defRPr sz="100" b="0">
                <a:solidFill>
                  <a:schemeClr val="tx1">
                    <a:alpha val="0"/>
                  </a:schemeClr>
                </a:solidFill>
              </a:defRPr>
            </a:lvl5pPr>
            <a:lvl6pPr marL="0" indent="0">
              <a:spcAft>
                <a:spcPts val="0"/>
              </a:spcAft>
              <a:buFontTx/>
              <a:buNone/>
              <a:defRPr sz="100" b="0">
                <a:solidFill>
                  <a:schemeClr val="tx1">
                    <a:alpha val="0"/>
                  </a:schemeClr>
                </a:solidFill>
              </a:defRPr>
            </a:lvl6pPr>
            <a:lvl7pPr marL="0" indent="0">
              <a:spcAft>
                <a:spcPts val="0"/>
              </a:spcAft>
              <a:buFontTx/>
              <a:buNone/>
              <a:defRPr sz="100" b="0">
                <a:solidFill>
                  <a:schemeClr val="tx1">
                    <a:alpha val="0"/>
                  </a:schemeClr>
                </a:solidFill>
              </a:defRPr>
            </a:lvl7pPr>
            <a:lvl8pPr marL="0" indent="0">
              <a:spcAft>
                <a:spcPts val="0"/>
              </a:spcAft>
              <a:buFontTx/>
              <a:buNone/>
              <a:defRPr b="0"/>
            </a:lvl8pPr>
            <a:lvl9pPr marL="0" indent="0">
              <a:spcAft>
                <a:spcPts val="0"/>
              </a:spcAft>
              <a:buFontTx/>
              <a:buNone/>
              <a:defRPr sz="100" b="0">
                <a:solidFill>
                  <a:schemeClr val="tx1">
                    <a:alpha val="0"/>
                  </a:schemeClr>
                </a:solidFill>
              </a:defRPr>
            </a:lvl9pPr>
          </a:lstStyle>
          <a:p>
            <a:pPr lvl="0"/>
            <a:endParaRPr lang="de-CH" dirty="0"/>
          </a:p>
        </p:txBody>
      </p:sp>
      <p:sp>
        <p:nvSpPr>
          <p:cNvPr id="6" name="Fußzeilenplatzhalter 4">
            <a:extLst>
              <a:ext uri="{FF2B5EF4-FFF2-40B4-BE49-F238E27FC236}">
                <a16:creationId xmlns:a16="http://schemas.microsoft.com/office/drawing/2014/main" id="{7991205E-CF47-4858-A198-CD97AFF9DC5B}"/>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7" name="Foliennummernplatzhalter 5">
            <a:extLst>
              <a:ext uri="{FF2B5EF4-FFF2-40B4-BE49-F238E27FC236}">
                <a16:creationId xmlns:a16="http://schemas.microsoft.com/office/drawing/2014/main" id="{F1FEF2B1-91D0-4B10-A26C-306A464F738F}"/>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824350156"/>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7378">
          <p15:clr>
            <a:srgbClr val="FBAE40"/>
          </p15:clr>
        </p15:guide>
        <p15:guide id="3" pos="756">
          <p15:clr>
            <a:srgbClr val="FBAE40"/>
          </p15:clr>
        </p15:guide>
        <p15:guide id="4" orient="horz" pos="3838">
          <p15:clr>
            <a:srgbClr val="FBAE40"/>
          </p15:clr>
        </p15:guide>
        <p15:guide id="7" pos="3885">
          <p15:clr>
            <a:srgbClr val="FBAE40"/>
          </p15:clr>
        </p15:guide>
        <p15:guide id="8" pos="4248">
          <p15:clr>
            <a:srgbClr val="FBAE40"/>
          </p15:clr>
        </p15:guide>
        <p15:guide id="9" pos="54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 ohne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20076-8F9C-40C7-AEC4-83852FFE7284}"/>
              </a:ext>
            </a:extLst>
          </p:cNvPr>
          <p:cNvSpPr>
            <a:spLocks noGrp="1"/>
          </p:cNvSpPr>
          <p:nvPr>
            <p:ph type="title" hasCustomPrompt="1"/>
          </p:nvPr>
        </p:nvSpPr>
        <p:spPr bwMode="gray">
          <a:xfrm>
            <a:off x="2855640" y="2206800"/>
            <a:ext cx="8856000" cy="1620000"/>
          </a:xfrm>
          <a:noFill/>
        </p:spPr>
        <p:txBody>
          <a:bodyPr lIns="576000" tIns="576000" rIns="504000" anchor="t" anchorCtr="0"/>
          <a:lstStyle>
            <a:lvl1pPr>
              <a:defRPr sz="3200"/>
            </a:lvl1pPr>
          </a:lstStyle>
          <a:p>
            <a:r>
              <a:rPr lang="de-CH" dirty="0"/>
              <a:t>Name des aktuellen Kapitels</a:t>
            </a:r>
          </a:p>
        </p:txBody>
      </p:sp>
      <p:sp>
        <p:nvSpPr>
          <p:cNvPr id="8" name="!!Zahl_Textplatzhalter">
            <a:extLst>
              <a:ext uri="{FF2B5EF4-FFF2-40B4-BE49-F238E27FC236}">
                <a16:creationId xmlns:a16="http://schemas.microsoft.com/office/drawing/2014/main" id="{006E2FB9-B5F2-4E62-9A46-C10645032B95}"/>
              </a:ext>
            </a:extLst>
          </p:cNvPr>
          <p:cNvSpPr>
            <a:spLocks noGrp="1"/>
          </p:cNvSpPr>
          <p:nvPr>
            <p:ph type="body" sz="quarter" idx="18" hasCustomPrompt="1"/>
          </p:nvPr>
        </p:nvSpPr>
        <p:spPr bwMode="gray">
          <a:xfrm>
            <a:off x="1198800" y="2386800"/>
            <a:ext cx="1652400" cy="925200"/>
          </a:xfrm>
        </p:spPr>
        <p:txBody>
          <a:bodyPr rIns="288000" anchor="b" anchorCtr="0"/>
          <a:lstStyle>
            <a:lvl1pPr marL="0" indent="0" algn="r">
              <a:lnSpc>
                <a:spcPct val="100000"/>
              </a:lnSpc>
              <a:spcBef>
                <a:spcPts val="0"/>
              </a:spcBef>
              <a:spcAft>
                <a:spcPts val="0"/>
              </a:spcAft>
              <a:buFontTx/>
              <a:buNone/>
              <a:defRPr sz="7000" b="0">
                <a:solidFill>
                  <a:schemeClr val="bg2"/>
                </a:solidFill>
              </a:defRPr>
            </a:lvl1pPr>
            <a:lvl2pPr marL="0" indent="0" algn="r">
              <a:lnSpc>
                <a:spcPct val="100000"/>
              </a:lnSpc>
              <a:spcAft>
                <a:spcPts val="0"/>
              </a:spcAft>
              <a:buFontTx/>
              <a:buNone/>
              <a:defRPr sz="7000" b="0">
                <a:solidFill>
                  <a:schemeClr val="bg2"/>
                </a:solidFill>
              </a:defRPr>
            </a:lvl2pPr>
            <a:lvl3pPr marL="0" indent="0" algn="r">
              <a:lnSpc>
                <a:spcPct val="100000"/>
              </a:lnSpc>
              <a:spcAft>
                <a:spcPts val="0"/>
              </a:spcAft>
              <a:buFontTx/>
              <a:buNone/>
              <a:defRPr sz="7000" b="0">
                <a:solidFill>
                  <a:schemeClr val="bg2"/>
                </a:solidFill>
              </a:defRPr>
            </a:lvl3pPr>
            <a:lvl4pPr marL="0" indent="0" algn="r">
              <a:lnSpc>
                <a:spcPct val="100000"/>
              </a:lnSpc>
              <a:spcAft>
                <a:spcPts val="0"/>
              </a:spcAft>
              <a:buFontTx/>
              <a:buNone/>
              <a:defRPr sz="7000" b="0">
                <a:solidFill>
                  <a:schemeClr val="bg2"/>
                </a:solidFill>
              </a:defRPr>
            </a:lvl4pPr>
            <a:lvl5pPr marL="0" indent="0" algn="r">
              <a:lnSpc>
                <a:spcPct val="100000"/>
              </a:lnSpc>
              <a:spcAft>
                <a:spcPts val="0"/>
              </a:spcAft>
              <a:buFontTx/>
              <a:buNone/>
              <a:defRPr sz="7000" b="0">
                <a:solidFill>
                  <a:schemeClr val="bg2"/>
                </a:solidFill>
              </a:defRPr>
            </a:lvl5pPr>
            <a:lvl6pPr marL="0" indent="0" algn="r">
              <a:lnSpc>
                <a:spcPct val="100000"/>
              </a:lnSpc>
              <a:spcAft>
                <a:spcPts val="0"/>
              </a:spcAft>
              <a:buFontTx/>
              <a:buNone/>
              <a:defRPr sz="7000" b="0">
                <a:solidFill>
                  <a:schemeClr val="bg2"/>
                </a:solidFill>
              </a:defRPr>
            </a:lvl6pPr>
            <a:lvl7pPr marL="0" indent="0" algn="r">
              <a:lnSpc>
                <a:spcPct val="100000"/>
              </a:lnSpc>
              <a:spcAft>
                <a:spcPts val="0"/>
              </a:spcAft>
              <a:buFontTx/>
              <a:buNone/>
              <a:defRPr sz="7000" b="0">
                <a:solidFill>
                  <a:schemeClr val="bg2"/>
                </a:solidFill>
              </a:defRPr>
            </a:lvl7pPr>
            <a:lvl8pPr marL="0" indent="0" algn="r">
              <a:lnSpc>
                <a:spcPct val="100000"/>
              </a:lnSpc>
              <a:spcAft>
                <a:spcPts val="0"/>
              </a:spcAft>
              <a:buFontTx/>
              <a:buNone/>
              <a:defRPr sz="7000" b="0">
                <a:solidFill>
                  <a:schemeClr val="bg2"/>
                </a:solidFill>
              </a:defRPr>
            </a:lvl8pPr>
            <a:lvl9pPr marL="0" indent="0" algn="r">
              <a:lnSpc>
                <a:spcPct val="100000"/>
              </a:lnSpc>
              <a:spcAft>
                <a:spcPts val="0"/>
              </a:spcAft>
              <a:buFontTx/>
              <a:buNone/>
              <a:defRPr sz="7000" b="0">
                <a:solidFill>
                  <a:schemeClr val="bg2"/>
                </a:solidFill>
              </a:defRPr>
            </a:lvl9pPr>
          </a:lstStyle>
          <a:p>
            <a:pPr lvl="8"/>
            <a:r>
              <a:rPr lang="de-CH" dirty="0"/>
              <a:t>00</a:t>
            </a:r>
          </a:p>
        </p:txBody>
      </p:sp>
      <p:sp>
        <p:nvSpPr>
          <p:cNvPr id="16" name="!!Subline_Textplatzhalter">
            <a:extLst>
              <a:ext uri="{FF2B5EF4-FFF2-40B4-BE49-F238E27FC236}">
                <a16:creationId xmlns:a16="http://schemas.microsoft.com/office/drawing/2014/main" id="{6F229A2E-E6FC-4146-9B77-A75989A20FA5}"/>
              </a:ext>
            </a:extLst>
          </p:cNvPr>
          <p:cNvSpPr>
            <a:spLocks noGrp="1"/>
          </p:cNvSpPr>
          <p:nvPr>
            <p:ph type="body" sz="quarter" idx="19" hasCustomPrompt="1"/>
          </p:nvPr>
        </p:nvSpPr>
        <p:spPr bwMode="gray">
          <a:xfrm>
            <a:off x="3430800" y="3934800"/>
            <a:ext cx="8280000" cy="648000"/>
          </a:xfrm>
        </p:spPr>
        <p:txBody>
          <a:bodyPr>
            <a:noAutofit/>
          </a:bodyPr>
          <a:lstStyle>
            <a:lvl1pPr marL="0" indent="0">
              <a:spcAft>
                <a:spcPts val="0"/>
              </a:spcAft>
              <a:buFontTx/>
              <a:buNone/>
              <a:defRPr sz="2000" b="0"/>
            </a:lvl1pPr>
            <a:lvl2pPr marL="0" indent="0">
              <a:spcAft>
                <a:spcPts val="0"/>
              </a:spcAft>
              <a:buFontTx/>
              <a:buNone/>
              <a:defRPr sz="2000" b="0"/>
            </a:lvl2pPr>
            <a:lvl3pPr marL="0" indent="0">
              <a:spcAft>
                <a:spcPts val="0"/>
              </a:spcAft>
              <a:buFontTx/>
              <a:buNone/>
              <a:defRPr sz="2000" b="0"/>
            </a:lvl3pPr>
            <a:lvl4pPr marL="0" indent="0">
              <a:spcAft>
                <a:spcPts val="0"/>
              </a:spcAft>
              <a:buFontTx/>
              <a:buNone/>
              <a:defRPr sz="2000" b="0"/>
            </a:lvl4pPr>
            <a:lvl5pPr marL="0" indent="0">
              <a:spcAft>
                <a:spcPts val="0"/>
              </a:spcAft>
              <a:buFontTx/>
              <a:buNone/>
              <a:defRPr sz="2000" b="0"/>
            </a:lvl5pPr>
            <a:lvl6pPr marL="0" indent="0">
              <a:spcAft>
                <a:spcPts val="0"/>
              </a:spcAft>
              <a:buFontTx/>
              <a:buNone/>
              <a:defRPr sz="2000"/>
            </a:lvl6pPr>
            <a:lvl7pPr marL="0" indent="0">
              <a:spcAft>
                <a:spcPts val="0"/>
              </a:spcAft>
              <a:buFontTx/>
              <a:buNone/>
              <a:defRPr sz="2000"/>
            </a:lvl7pPr>
            <a:lvl8pPr marL="0" indent="0">
              <a:spcAft>
                <a:spcPts val="0"/>
              </a:spcAft>
              <a:buFontTx/>
              <a:buNone/>
              <a:defRPr sz="2000"/>
            </a:lvl8pPr>
            <a:lvl9pPr marL="0" indent="0">
              <a:spcAft>
                <a:spcPts val="0"/>
              </a:spcAft>
              <a:buFontTx/>
              <a:buNone/>
              <a:defRPr sz="2000"/>
            </a:lvl9pPr>
          </a:lstStyle>
          <a:p>
            <a:pPr lvl="0"/>
            <a:r>
              <a:rPr lang="de-CH" dirty="0"/>
              <a:t>Optionale Kurzbeschreibung des aktuellen Kapitels</a:t>
            </a:r>
          </a:p>
        </p:txBody>
      </p:sp>
      <p:sp>
        <p:nvSpPr>
          <p:cNvPr id="10" name="Fußzeilenplatzhalter 4">
            <a:extLst>
              <a:ext uri="{FF2B5EF4-FFF2-40B4-BE49-F238E27FC236}">
                <a16:creationId xmlns:a16="http://schemas.microsoft.com/office/drawing/2014/main" id="{06168556-B161-4052-AE07-4255B1204126}"/>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1" name="Foliennummernplatzhalter 5">
            <a:extLst>
              <a:ext uri="{FF2B5EF4-FFF2-40B4-BE49-F238E27FC236}">
                <a16:creationId xmlns:a16="http://schemas.microsoft.com/office/drawing/2014/main" id="{7307BF5D-D472-4B1A-9F00-80A8099924A8}"/>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3" name="Rechteck 2">
            <a:extLst>
              <a:ext uri="{FF2B5EF4-FFF2-40B4-BE49-F238E27FC236}">
                <a16:creationId xmlns:a16="http://schemas.microsoft.com/office/drawing/2014/main" id="{9582EF7C-E9D8-45D0-9F91-534C179C88EB}"/>
              </a:ext>
            </a:extLst>
          </p:cNvPr>
          <p:cNvSpPr/>
          <p:nvPr userDrawn="1"/>
        </p:nvSpPr>
        <p:spPr bwMode="gray">
          <a:xfrm>
            <a:off x="2855640" y="2206800"/>
            <a:ext cx="288000" cy="936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t" anchorCtr="0" forceAA="0" compatLnSpc="1">
            <a:prstTxWarp prst="textNoShape">
              <a:avLst/>
            </a:prstTxWarp>
            <a:noAutofit/>
          </a:bodyPr>
          <a:lstStyle/>
          <a:p>
            <a:pPr algn="l"/>
            <a:endParaRPr lang="de-CH" sz="1400" dirty="0"/>
          </a:p>
        </p:txBody>
      </p:sp>
    </p:spTree>
    <p:extLst>
      <p:ext uri="{BB962C8B-B14F-4D97-AF65-F5344CB8AC3E}">
        <p14:creationId xmlns:p14="http://schemas.microsoft.com/office/powerpoint/2010/main" val="19628619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 mit Bild">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366EB7CF-B6E2-4F1E-8055-C19020BFFCD1}"/>
              </a:ext>
            </a:extLst>
          </p:cNvPr>
          <p:cNvSpPr>
            <a:spLocks noGrp="1"/>
          </p:cNvSpPr>
          <p:nvPr>
            <p:ph type="pic" sz="quarter" idx="10" hasCustomPrompt="1"/>
          </p:nvPr>
        </p:nvSpPr>
        <p:spPr bwMode="gray">
          <a:xfrm>
            <a:off x="0" y="0"/>
            <a:ext cx="12192000" cy="6858000"/>
          </a:xfrm>
          <a:solidFill>
            <a:srgbClr val="E6EBF0"/>
          </a:solidFill>
        </p:spPr>
        <p:txBody>
          <a:bodyPr lIns="144000" tIns="144000" rIns="7992000" bIns="144000">
            <a:normAutofit/>
          </a:bodyPr>
          <a:lstStyle>
            <a:lvl1pPr>
              <a:defRPr sz="1200" b="0">
                <a:solidFill>
                  <a:schemeClr val="tx1"/>
                </a:solidFill>
              </a:defRPr>
            </a:lvl1pPr>
            <a:lvl2pPr>
              <a:defRPr sz="1200"/>
            </a:lvl2pPr>
            <a:lvl3pPr marL="0" indent="0">
              <a:buFontTx/>
              <a:buNone/>
              <a:defRPr sz="1200" b="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de-CH" dirty="0"/>
              <a:t>Um ein Bild hinzuzufügen, klicken Sie bitte mit der rechten Maustaste auf den Rand des Titelplatzhalters und bringen Sie ihn in den Hintergrund. Sie können nun ein Bild einfügen, indem Sie auf das Bildsymbol des Bildplatzhalters klicken. Klicken Sie auf die Schaltfläche „Zurück setzen“ auf der Start Registerlasche oder setzen Sie das Bild einfach per Rechtsklick wieder in den Hintergrund.</a:t>
            </a:r>
          </a:p>
        </p:txBody>
      </p:sp>
      <p:sp>
        <p:nvSpPr>
          <p:cNvPr id="2" name="!!Titel 1">
            <a:extLst>
              <a:ext uri="{FF2B5EF4-FFF2-40B4-BE49-F238E27FC236}">
                <a16:creationId xmlns:a16="http://schemas.microsoft.com/office/drawing/2014/main" id="{3D820076-8F9C-40C7-AEC4-83852FFE7284}"/>
              </a:ext>
            </a:extLst>
          </p:cNvPr>
          <p:cNvSpPr>
            <a:spLocks noGrp="1"/>
          </p:cNvSpPr>
          <p:nvPr>
            <p:ph type="title" hasCustomPrompt="1"/>
          </p:nvPr>
        </p:nvSpPr>
        <p:spPr bwMode="gray">
          <a:xfrm>
            <a:off x="2855640" y="2206800"/>
            <a:ext cx="9336360" cy="2518344"/>
          </a:xfrm>
          <a:blipFill>
            <a:blip r:embed="rId2"/>
            <a:stretch>
              <a:fillRect/>
            </a:stretch>
          </a:blipFill>
        </p:spPr>
        <p:txBody>
          <a:bodyPr lIns="576000" tIns="576000" rIns="504000" anchor="t" anchorCtr="0"/>
          <a:lstStyle>
            <a:lvl1pPr>
              <a:defRPr sz="3200"/>
            </a:lvl1pPr>
          </a:lstStyle>
          <a:p>
            <a:r>
              <a:rPr lang="de-CH" dirty="0"/>
              <a:t>Name des aktuellen Kapitels</a:t>
            </a:r>
          </a:p>
        </p:txBody>
      </p:sp>
      <p:sp>
        <p:nvSpPr>
          <p:cNvPr id="8" name="!!Zahl_Textplatzhalter">
            <a:extLst>
              <a:ext uri="{FF2B5EF4-FFF2-40B4-BE49-F238E27FC236}">
                <a16:creationId xmlns:a16="http://schemas.microsoft.com/office/drawing/2014/main" id="{006E2FB9-B5F2-4E62-9A46-C10645032B95}"/>
              </a:ext>
            </a:extLst>
          </p:cNvPr>
          <p:cNvSpPr>
            <a:spLocks noGrp="1"/>
          </p:cNvSpPr>
          <p:nvPr>
            <p:ph type="body" sz="quarter" idx="18" hasCustomPrompt="1"/>
          </p:nvPr>
        </p:nvSpPr>
        <p:spPr bwMode="gray">
          <a:xfrm>
            <a:off x="1198800" y="2386800"/>
            <a:ext cx="1652400" cy="925200"/>
          </a:xfrm>
        </p:spPr>
        <p:txBody>
          <a:bodyPr rIns="288000" anchor="b" anchorCtr="0"/>
          <a:lstStyle>
            <a:lvl1pPr marL="0" indent="0" algn="r">
              <a:lnSpc>
                <a:spcPct val="100000"/>
              </a:lnSpc>
              <a:spcBef>
                <a:spcPts val="0"/>
              </a:spcBef>
              <a:spcAft>
                <a:spcPts val="0"/>
              </a:spcAft>
              <a:buFontTx/>
              <a:buNone/>
              <a:defRPr sz="7000" b="0">
                <a:solidFill>
                  <a:schemeClr val="bg2"/>
                </a:solidFill>
              </a:defRPr>
            </a:lvl1pPr>
            <a:lvl2pPr marL="0" indent="0" algn="r">
              <a:lnSpc>
                <a:spcPct val="100000"/>
              </a:lnSpc>
              <a:spcAft>
                <a:spcPts val="0"/>
              </a:spcAft>
              <a:buFontTx/>
              <a:buNone/>
              <a:defRPr sz="7000" b="0">
                <a:solidFill>
                  <a:schemeClr val="bg2"/>
                </a:solidFill>
              </a:defRPr>
            </a:lvl2pPr>
            <a:lvl3pPr marL="0" indent="0" algn="r">
              <a:lnSpc>
                <a:spcPct val="100000"/>
              </a:lnSpc>
              <a:spcAft>
                <a:spcPts val="0"/>
              </a:spcAft>
              <a:buFontTx/>
              <a:buNone/>
              <a:defRPr sz="7000" b="0">
                <a:solidFill>
                  <a:schemeClr val="bg2"/>
                </a:solidFill>
              </a:defRPr>
            </a:lvl3pPr>
            <a:lvl4pPr marL="0" indent="0" algn="r">
              <a:lnSpc>
                <a:spcPct val="100000"/>
              </a:lnSpc>
              <a:spcAft>
                <a:spcPts val="0"/>
              </a:spcAft>
              <a:buFontTx/>
              <a:buNone/>
              <a:defRPr sz="7000" b="0">
                <a:solidFill>
                  <a:schemeClr val="bg2"/>
                </a:solidFill>
              </a:defRPr>
            </a:lvl4pPr>
            <a:lvl5pPr marL="0" indent="0" algn="r">
              <a:lnSpc>
                <a:spcPct val="100000"/>
              </a:lnSpc>
              <a:spcAft>
                <a:spcPts val="0"/>
              </a:spcAft>
              <a:buFontTx/>
              <a:buNone/>
              <a:defRPr sz="7000" b="0">
                <a:solidFill>
                  <a:schemeClr val="bg2"/>
                </a:solidFill>
              </a:defRPr>
            </a:lvl5pPr>
            <a:lvl6pPr marL="0" indent="0" algn="r">
              <a:lnSpc>
                <a:spcPct val="100000"/>
              </a:lnSpc>
              <a:spcAft>
                <a:spcPts val="0"/>
              </a:spcAft>
              <a:buFontTx/>
              <a:buNone/>
              <a:defRPr sz="7000" b="0">
                <a:solidFill>
                  <a:schemeClr val="bg2"/>
                </a:solidFill>
              </a:defRPr>
            </a:lvl6pPr>
            <a:lvl7pPr marL="0" indent="0" algn="r">
              <a:lnSpc>
                <a:spcPct val="100000"/>
              </a:lnSpc>
              <a:spcAft>
                <a:spcPts val="0"/>
              </a:spcAft>
              <a:buFontTx/>
              <a:buNone/>
              <a:defRPr sz="7000" b="0">
                <a:solidFill>
                  <a:schemeClr val="bg2"/>
                </a:solidFill>
              </a:defRPr>
            </a:lvl7pPr>
            <a:lvl8pPr marL="0" indent="0" algn="r">
              <a:lnSpc>
                <a:spcPct val="100000"/>
              </a:lnSpc>
              <a:spcAft>
                <a:spcPts val="0"/>
              </a:spcAft>
              <a:buFontTx/>
              <a:buNone/>
              <a:defRPr sz="7000" b="0">
                <a:solidFill>
                  <a:schemeClr val="bg2"/>
                </a:solidFill>
              </a:defRPr>
            </a:lvl8pPr>
            <a:lvl9pPr marL="0" indent="0" algn="r">
              <a:lnSpc>
                <a:spcPct val="100000"/>
              </a:lnSpc>
              <a:spcAft>
                <a:spcPts val="0"/>
              </a:spcAft>
              <a:buFontTx/>
              <a:buNone/>
              <a:defRPr sz="7000" b="0">
                <a:solidFill>
                  <a:schemeClr val="bg2"/>
                </a:solidFill>
              </a:defRPr>
            </a:lvl9pPr>
          </a:lstStyle>
          <a:p>
            <a:pPr lvl="0"/>
            <a:r>
              <a:rPr lang="de-CH" dirty="0"/>
              <a:t>00</a:t>
            </a:r>
          </a:p>
        </p:txBody>
      </p:sp>
      <p:sp>
        <p:nvSpPr>
          <p:cNvPr id="16" name="!!Subline_Textplatzhalter">
            <a:extLst>
              <a:ext uri="{FF2B5EF4-FFF2-40B4-BE49-F238E27FC236}">
                <a16:creationId xmlns:a16="http://schemas.microsoft.com/office/drawing/2014/main" id="{6F229A2E-E6FC-4146-9B77-A75989A20FA5}"/>
              </a:ext>
            </a:extLst>
          </p:cNvPr>
          <p:cNvSpPr>
            <a:spLocks noGrp="1"/>
          </p:cNvSpPr>
          <p:nvPr>
            <p:ph type="body" sz="quarter" idx="19" hasCustomPrompt="1"/>
          </p:nvPr>
        </p:nvSpPr>
        <p:spPr bwMode="gray">
          <a:xfrm>
            <a:off x="3430800" y="3934800"/>
            <a:ext cx="8280000" cy="648000"/>
          </a:xfrm>
        </p:spPr>
        <p:txBody>
          <a:bodyPr>
            <a:noAutofit/>
          </a:bodyPr>
          <a:lstStyle>
            <a:lvl1pPr>
              <a:spcAft>
                <a:spcPts val="0"/>
              </a:spcAft>
              <a:defRPr sz="2000" b="0"/>
            </a:lvl1pPr>
            <a:lvl2pPr>
              <a:spcAft>
                <a:spcPts val="0"/>
              </a:spcAft>
              <a:defRPr sz="2000" b="0"/>
            </a:lvl2pPr>
            <a:lvl3pPr marL="0" indent="0">
              <a:spcAft>
                <a:spcPts val="0"/>
              </a:spcAft>
              <a:buFontTx/>
              <a:buNone/>
              <a:defRPr sz="2000" b="0"/>
            </a:lvl3pPr>
            <a:lvl4pPr marL="0" indent="0">
              <a:spcAft>
                <a:spcPts val="0"/>
              </a:spcAft>
              <a:buFontTx/>
              <a:buNone/>
              <a:defRPr sz="2000" b="0"/>
            </a:lvl4pPr>
            <a:lvl5pPr marL="0" indent="0">
              <a:spcAft>
                <a:spcPts val="0"/>
              </a:spcAft>
              <a:buFontTx/>
              <a:buNone/>
              <a:defRPr sz="2000" b="0"/>
            </a:lvl5pPr>
            <a:lvl6pPr marL="0" indent="0">
              <a:spcAft>
                <a:spcPts val="0"/>
              </a:spcAft>
              <a:buFontTx/>
              <a:buNone/>
              <a:defRPr sz="2000"/>
            </a:lvl6pPr>
            <a:lvl7pPr marL="0" indent="0">
              <a:spcAft>
                <a:spcPts val="0"/>
              </a:spcAft>
              <a:buFontTx/>
              <a:buNone/>
              <a:defRPr sz="2000"/>
            </a:lvl7pPr>
            <a:lvl8pPr marL="0" indent="0">
              <a:spcAft>
                <a:spcPts val="0"/>
              </a:spcAft>
              <a:buFontTx/>
              <a:buNone/>
              <a:defRPr sz="2000"/>
            </a:lvl8pPr>
            <a:lvl9pPr marL="0" indent="0">
              <a:spcAft>
                <a:spcPts val="0"/>
              </a:spcAft>
              <a:buFontTx/>
              <a:buNone/>
              <a:defRPr sz="2000"/>
            </a:lvl9pPr>
          </a:lstStyle>
          <a:p>
            <a:pPr lvl="0"/>
            <a:r>
              <a:rPr lang="de-CH" dirty="0"/>
              <a:t>Optionale Kurzbeschreibung des aktuellen Kapitels</a:t>
            </a:r>
          </a:p>
        </p:txBody>
      </p:sp>
      <p:sp>
        <p:nvSpPr>
          <p:cNvPr id="17" name="Fußzeilenplatzhalter 4">
            <a:extLst>
              <a:ext uri="{FF2B5EF4-FFF2-40B4-BE49-F238E27FC236}">
                <a16:creationId xmlns:a16="http://schemas.microsoft.com/office/drawing/2014/main" id="{233E1CCF-D387-4911-BC78-428E352814E2}"/>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8" name="Foliennummernplatzhalter 5">
            <a:extLst>
              <a:ext uri="{FF2B5EF4-FFF2-40B4-BE49-F238E27FC236}">
                <a16:creationId xmlns:a16="http://schemas.microsoft.com/office/drawing/2014/main" id="{B00DD7A7-BF47-40CB-9993-AF6DB770D90E}"/>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5034381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Fußzeilenplatzhalter 4">
            <a:extLst>
              <a:ext uri="{FF2B5EF4-FFF2-40B4-BE49-F238E27FC236}">
                <a16:creationId xmlns:a16="http://schemas.microsoft.com/office/drawing/2014/main" id="{6CA04BAF-91A3-4F57-8D6B-808C40D208B9}"/>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1" name="Foliennummernplatzhalter 5">
            <a:extLst>
              <a:ext uri="{FF2B5EF4-FFF2-40B4-BE49-F238E27FC236}">
                <a16:creationId xmlns:a16="http://schemas.microsoft.com/office/drawing/2014/main" id="{8FE22B72-92B5-4337-A5A8-8C8C47A8CD3A}"/>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2" name="Textplatzhalter 7">
            <a:extLst>
              <a:ext uri="{FF2B5EF4-FFF2-40B4-BE49-F238E27FC236}">
                <a16:creationId xmlns:a16="http://schemas.microsoft.com/office/drawing/2014/main" id="{B8FBAC57-EC82-42CE-ACB2-B08268A6B798}"/>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3857909022"/>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7378" userDrawn="1">
          <p15:clr>
            <a:srgbClr val="FBAE40"/>
          </p15:clr>
        </p15:guide>
        <p15:guide id="3" pos="756" userDrawn="1">
          <p15:clr>
            <a:srgbClr val="FBAE40"/>
          </p15:clr>
        </p15:guide>
        <p15:guide id="4" orient="horz" pos="38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3600"/>
            <a:ext cx="4967288" cy="3959227"/>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Inhaltsplatzhalter 2">
            <a:extLst>
              <a:ext uri="{FF2B5EF4-FFF2-40B4-BE49-F238E27FC236}">
                <a16:creationId xmlns:a16="http://schemas.microsoft.com/office/drawing/2014/main" id="{A77EA8EC-560D-4FD6-856D-1762258E5C98}"/>
              </a:ext>
            </a:extLst>
          </p:cNvPr>
          <p:cNvSpPr>
            <a:spLocks noGrp="1"/>
          </p:cNvSpPr>
          <p:nvPr>
            <p:ph idx="15"/>
          </p:nvPr>
        </p:nvSpPr>
        <p:spPr bwMode="gray">
          <a:xfrm>
            <a:off x="6745287" y="2133601"/>
            <a:ext cx="4967288" cy="3959226"/>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Fußzeilenplatzhalter 4">
            <a:extLst>
              <a:ext uri="{FF2B5EF4-FFF2-40B4-BE49-F238E27FC236}">
                <a16:creationId xmlns:a16="http://schemas.microsoft.com/office/drawing/2014/main" id="{51378F22-89C1-47D6-9CB7-FC3CD45C5262}"/>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2" name="Foliennummernplatzhalter 5">
            <a:extLst>
              <a:ext uri="{FF2B5EF4-FFF2-40B4-BE49-F238E27FC236}">
                <a16:creationId xmlns:a16="http://schemas.microsoft.com/office/drawing/2014/main" id="{80018800-08AF-475A-B1B6-29F98D4746F1}"/>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3" name="Textplatzhalter 7">
            <a:extLst>
              <a:ext uri="{FF2B5EF4-FFF2-40B4-BE49-F238E27FC236}">
                <a16:creationId xmlns:a16="http://schemas.microsoft.com/office/drawing/2014/main" id="{099197C2-0BAA-4006-8F5D-AC110582D777}"/>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Tree>
    <p:extLst>
      <p:ext uri="{BB962C8B-B14F-4D97-AF65-F5344CB8AC3E}">
        <p14:creationId xmlns:p14="http://schemas.microsoft.com/office/powerpoint/2010/main" val="3525675566"/>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3885" userDrawn="1">
          <p15:clr>
            <a:srgbClr val="FBAE40"/>
          </p15:clr>
        </p15:guide>
        <p15:guide id="6" pos="42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 Marginalie weiss">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F746D86D-5EF0-4D2D-8B8E-B6E445E7CA08}"/>
              </a:ext>
            </a:extLst>
          </p:cNvPr>
          <p:cNvSpPr>
            <a:spLocks noGrp="1"/>
          </p:cNvSpPr>
          <p:nvPr>
            <p:ph sz="quarter" idx="16"/>
          </p:nvPr>
        </p:nvSpPr>
        <p:spPr bwMode="gray">
          <a:xfrm>
            <a:off x="8616950" y="982799"/>
            <a:ext cx="3095625" cy="5110025"/>
          </a:xfrm>
        </p:spPr>
        <p:txBody>
          <a:bodyPr/>
          <a:lstStyle>
            <a:lvl2pPr>
              <a:defRPr/>
            </a:lvl2pPr>
            <a:lvl3pPr>
              <a:defRPr/>
            </a:lvl3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6375"/>
            <a:ext cx="6838650"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8" name="Textplatzhalter 7">
            <a:extLst>
              <a:ext uri="{FF2B5EF4-FFF2-40B4-BE49-F238E27FC236}">
                <a16:creationId xmlns:a16="http://schemas.microsoft.com/office/drawing/2014/main" id="{94CB2C39-C159-4355-8841-9795EF450AC6}"/>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Fußzeilenplatzhalter 4">
            <a:extLst>
              <a:ext uri="{FF2B5EF4-FFF2-40B4-BE49-F238E27FC236}">
                <a16:creationId xmlns:a16="http://schemas.microsoft.com/office/drawing/2014/main" id="{CE125F7B-FA63-4157-8345-1F0167CFAC8D}"/>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2" name="Foliennummernplatzhalter 5">
            <a:extLst>
              <a:ext uri="{FF2B5EF4-FFF2-40B4-BE49-F238E27FC236}">
                <a16:creationId xmlns:a16="http://schemas.microsoft.com/office/drawing/2014/main" id="{DB83C2DA-7D32-46EE-9602-547A483BE408}"/>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Tree>
    <p:extLst>
      <p:ext uri="{BB962C8B-B14F-4D97-AF65-F5344CB8AC3E}">
        <p14:creationId xmlns:p14="http://schemas.microsoft.com/office/powerpoint/2010/main" val="3110858331"/>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userDrawn="1">
          <p15:clr>
            <a:srgbClr val="FBAE40"/>
          </p15:clr>
        </p15:guide>
        <p15:guide id="6" pos="506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Marginalie grau">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FF5F63-34BE-4007-852D-96DAEEC0130B}"/>
              </a:ext>
            </a:extLst>
          </p:cNvPr>
          <p:cNvSpPr/>
          <p:nvPr userDrawn="1"/>
        </p:nvSpPr>
        <p:spPr bwMode="gray">
          <a:xfrm>
            <a:off x="8616950" y="0"/>
            <a:ext cx="3575050" cy="68580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Inhaltsplatzhalter 10">
            <a:extLst>
              <a:ext uri="{FF2B5EF4-FFF2-40B4-BE49-F238E27FC236}">
                <a16:creationId xmlns:a16="http://schemas.microsoft.com/office/drawing/2014/main" id="{F746D86D-5EF0-4D2D-8B8E-B6E445E7CA08}"/>
              </a:ext>
            </a:extLst>
          </p:cNvPr>
          <p:cNvSpPr>
            <a:spLocks noGrp="1"/>
          </p:cNvSpPr>
          <p:nvPr>
            <p:ph sz="quarter" idx="16"/>
          </p:nvPr>
        </p:nvSpPr>
        <p:spPr bwMode="gray">
          <a:xfrm>
            <a:off x="8923020" y="982799"/>
            <a:ext cx="2789556" cy="5110025"/>
          </a:xfrm>
        </p:spPr>
        <p:txBody>
          <a:bodyPr/>
          <a:lstStyle>
            <a:lvl1pPr marL="88900" indent="-88900">
              <a:spcBef>
                <a:spcPts val="0"/>
              </a:spcBef>
              <a:spcAft>
                <a:spcPts val="1200"/>
              </a:spcAft>
              <a:defRPr sz="5400" b="0">
                <a:solidFill>
                  <a:schemeClr val="tx2"/>
                </a:solidFill>
              </a:defRPr>
            </a:lvl1pPr>
            <a:lvl2pPr marL="88900" indent="-88900">
              <a:spcBef>
                <a:spcPts val="0"/>
              </a:spcBef>
              <a:spcAft>
                <a:spcPts val="1800"/>
              </a:spcAft>
              <a:defRPr sz="2000" b="0"/>
            </a:lvl2pPr>
            <a:lvl3pPr marL="88900" indent="0">
              <a:spcBef>
                <a:spcPts val="0"/>
              </a:spcBef>
              <a:spcAft>
                <a:spcPts val="0"/>
              </a:spcAft>
              <a:buFontTx/>
              <a:buNone/>
              <a:defRPr sz="1000"/>
            </a:lvl3pPr>
            <a:lvl4pPr marL="88900" indent="0">
              <a:spcBef>
                <a:spcPts val="0"/>
              </a:spcBef>
              <a:spcAft>
                <a:spcPts val="0"/>
              </a:spcAft>
              <a:buFontTx/>
              <a:buNone/>
              <a:defRPr sz="1000"/>
            </a:lvl4pPr>
            <a:lvl5pPr marL="88900" indent="0">
              <a:spcBef>
                <a:spcPts val="0"/>
              </a:spcBef>
              <a:spcAft>
                <a:spcPts val="0"/>
              </a:spcAft>
              <a:buFontTx/>
              <a:buNone/>
              <a:defRPr sz="1000"/>
            </a:lvl5pPr>
            <a:lvl6pPr marL="88900" indent="0">
              <a:spcBef>
                <a:spcPts val="0"/>
              </a:spcBef>
              <a:spcAft>
                <a:spcPts val="0"/>
              </a:spcAft>
              <a:buFontTx/>
              <a:buNone/>
              <a:defRPr sz="1000"/>
            </a:lvl6pPr>
            <a:lvl7pPr marL="88900" indent="0">
              <a:spcBef>
                <a:spcPts val="0"/>
              </a:spcBef>
              <a:spcAft>
                <a:spcPts val="0"/>
              </a:spcAft>
              <a:buFontTx/>
              <a:buNone/>
              <a:defRPr sz="1000"/>
            </a:lvl7pPr>
            <a:lvl8pPr marL="88900" indent="0">
              <a:spcBef>
                <a:spcPts val="0"/>
              </a:spcBef>
              <a:spcAft>
                <a:spcPts val="0"/>
              </a:spcAft>
              <a:buFontTx/>
              <a:buNone/>
              <a:defRPr sz="1000"/>
            </a:lvl8pPr>
            <a:lvl9pPr marL="88900" indent="0">
              <a:spcBef>
                <a:spcPts val="0"/>
              </a:spcBef>
              <a:spcAft>
                <a:spcPts val="0"/>
              </a:spcAft>
              <a:buFontTx/>
              <a:buNone/>
              <a:defRPr sz="1000"/>
            </a:lvl9pPr>
          </a:lstStyle>
          <a:p>
            <a:pPr lvl="0"/>
            <a:r>
              <a:rPr lang="de-CH" dirty="0"/>
              <a:t>Mastertextformat bearbeiten</a:t>
            </a:r>
          </a:p>
          <a:p>
            <a:pPr lvl="1"/>
            <a:r>
              <a:rPr lang="de-CH" dirty="0"/>
              <a:t>Ebene 2</a:t>
            </a:r>
          </a:p>
          <a:p>
            <a:pPr lvl="2"/>
            <a:r>
              <a:rPr lang="de-CH" dirty="0"/>
              <a:t>Ebene 3</a:t>
            </a:r>
          </a:p>
        </p:txBody>
      </p:sp>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6375"/>
            <a:ext cx="6838650"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3" name="Fußzeilenplatzhalter 4">
            <a:extLst>
              <a:ext uri="{FF2B5EF4-FFF2-40B4-BE49-F238E27FC236}">
                <a16:creationId xmlns:a16="http://schemas.microsoft.com/office/drawing/2014/main" id="{E06C368D-E90D-45C3-BBF3-01F69B3E52D1}"/>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0262B433-08BB-4EFF-8B3A-2EDE25D889FA}"/>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2" name="Textplatzhalter 7">
            <a:extLst>
              <a:ext uri="{FF2B5EF4-FFF2-40B4-BE49-F238E27FC236}">
                <a16:creationId xmlns:a16="http://schemas.microsoft.com/office/drawing/2014/main" id="{7D16F7C9-81F7-45EE-AC90-BFE901CB64A0}"/>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pic>
        <p:nvPicPr>
          <p:cNvPr id="17" name="Grafik 16">
            <a:extLst>
              <a:ext uri="{FF2B5EF4-FFF2-40B4-BE49-F238E27FC236}">
                <a16:creationId xmlns:a16="http://schemas.microsoft.com/office/drawing/2014/main" id="{1297733D-8226-4CD9-A5D0-B512EA7EE5C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0272000" y="6427780"/>
            <a:ext cx="1440000" cy="161280"/>
          </a:xfrm>
          <a:prstGeom prst="rect">
            <a:avLst/>
          </a:prstGeom>
        </p:spPr>
      </p:pic>
    </p:spTree>
    <p:extLst>
      <p:ext uri="{BB962C8B-B14F-4D97-AF65-F5344CB8AC3E}">
        <p14:creationId xmlns:p14="http://schemas.microsoft.com/office/powerpoint/2010/main" val="3085008272"/>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p15:clr>
            <a:srgbClr val="FBAE40"/>
          </p15:clr>
        </p15:guide>
        <p15:guide id="6" pos="5065">
          <p15:clr>
            <a:srgbClr val="FBAE40"/>
          </p15:clr>
        </p15:guide>
        <p15:guide id="7" pos="5654" userDrawn="1">
          <p15:clr>
            <a:srgbClr val="FBAE40"/>
          </p15:clr>
        </p15:guide>
        <p15:guide id="8" pos="3840" userDrawn="1">
          <p15:clr>
            <a:srgbClr val="FBAE40"/>
          </p15:clr>
        </p15:guide>
        <p15:guide id="9" pos="57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Bild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17CB3-E73B-4918-95DC-9BFADAD442CD}"/>
              </a:ext>
            </a:extLst>
          </p:cNvPr>
          <p:cNvSpPr>
            <a:spLocks noGrp="1"/>
          </p:cNvSpPr>
          <p:nvPr>
            <p:ph type="title"/>
          </p:nvPr>
        </p:nvSpPr>
        <p:spPr bwMode="gray">
          <a:xfrm>
            <a:off x="478800" y="262037"/>
            <a:ext cx="7560000" cy="574675"/>
          </a:xfrm>
        </p:spPr>
        <p:txBody>
          <a:bodyPr/>
          <a:lstStyle/>
          <a:p>
            <a:r>
              <a:rPr lang="de-CH" dirty="0"/>
              <a:t>Mastertitelformat bearbeiten</a:t>
            </a:r>
          </a:p>
        </p:txBody>
      </p:sp>
      <p:sp>
        <p:nvSpPr>
          <p:cNvPr id="3" name="Inhaltsplatzhalter 2">
            <a:extLst>
              <a:ext uri="{FF2B5EF4-FFF2-40B4-BE49-F238E27FC236}">
                <a16:creationId xmlns:a16="http://schemas.microsoft.com/office/drawing/2014/main" id="{D243C1BA-4393-4F4E-A7BA-F57AD211E80C}"/>
              </a:ext>
            </a:extLst>
          </p:cNvPr>
          <p:cNvSpPr>
            <a:spLocks noGrp="1"/>
          </p:cNvSpPr>
          <p:nvPr>
            <p:ph idx="1"/>
          </p:nvPr>
        </p:nvSpPr>
        <p:spPr bwMode="gray">
          <a:xfrm>
            <a:off x="1200151" y="2136375"/>
            <a:ext cx="6838650" cy="3956451"/>
          </a:xfrm>
        </p:spPr>
        <p:txBody>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9" name="Textplatzhalter 7">
            <a:extLst>
              <a:ext uri="{FF2B5EF4-FFF2-40B4-BE49-F238E27FC236}">
                <a16:creationId xmlns:a16="http://schemas.microsoft.com/office/drawing/2014/main" id="{1E88EBF5-486A-4144-BF38-29E92912ECB9}"/>
              </a:ext>
            </a:extLst>
          </p:cNvPr>
          <p:cNvSpPr>
            <a:spLocks noGrp="1"/>
          </p:cNvSpPr>
          <p:nvPr>
            <p:ph type="body" sz="quarter" idx="14"/>
          </p:nvPr>
        </p:nvSpPr>
        <p:spPr bwMode="gray">
          <a:xfrm>
            <a:off x="1200150" y="1540274"/>
            <a:ext cx="6838650" cy="216000"/>
          </a:xfrm>
        </p:spPr>
        <p:txBody>
          <a:bodyPr>
            <a:noAutofit/>
          </a:bodyPr>
          <a:lstStyle>
            <a:lvl1pPr>
              <a:spcAft>
                <a:spcPts val="0"/>
              </a:spcAft>
              <a:tabLst>
                <a:tab pos="714375" algn="l"/>
              </a:tabLst>
              <a:defRPr sz="1000" b="0"/>
            </a:lvl1pPr>
            <a:lvl2pPr marL="0" indent="0">
              <a:spcAft>
                <a:spcPts val="0"/>
              </a:spcAft>
              <a:buFontTx/>
              <a:buNone/>
              <a:tabLst>
                <a:tab pos="714375" algn="l"/>
              </a:tabLst>
              <a:defRPr sz="1000" b="0"/>
            </a:lvl2pPr>
            <a:lvl3pPr marL="0" indent="0">
              <a:spcAft>
                <a:spcPts val="0"/>
              </a:spcAft>
              <a:buFontTx/>
              <a:buNone/>
              <a:tabLst>
                <a:tab pos="714375" algn="l"/>
              </a:tabLst>
              <a:defRPr sz="1000" b="0"/>
            </a:lvl3pPr>
            <a:lvl4pPr marL="0" indent="0">
              <a:spcAft>
                <a:spcPts val="0"/>
              </a:spcAft>
              <a:buFontTx/>
              <a:buNone/>
              <a:tabLst>
                <a:tab pos="714375" algn="l"/>
              </a:tabLst>
              <a:defRPr sz="1000" b="0"/>
            </a:lvl4pPr>
            <a:lvl5pPr marL="0" indent="0">
              <a:spcAft>
                <a:spcPts val="0"/>
              </a:spcAft>
              <a:buFontTx/>
              <a:buNone/>
              <a:tabLst>
                <a:tab pos="714375" algn="l"/>
              </a:tabLst>
              <a:defRPr sz="1000" b="0"/>
            </a:lvl5pPr>
            <a:lvl6pPr marL="0" indent="0">
              <a:spcAft>
                <a:spcPts val="0"/>
              </a:spcAft>
              <a:buFontTx/>
              <a:buNone/>
              <a:tabLst>
                <a:tab pos="714375" algn="l"/>
              </a:tabLst>
              <a:defRPr sz="1000" b="0"/>
            </a:lvl6pPr>
            <a:lvl7pPr marL="0" indent="0">
              <a:spcAft>
                <a:spcPts val="0"/>
              </a:spcAft>
              <a:buFontTx/>
              <a:buNone/>
              <a:tabLst>
                <a:tab pos="714375" algn="l"/>
              </a:tabLst>
              <a:defRPr sz="1000" b="0"/>
            </a:lvl7pPr>
            <a:lvl8pPr marL="0" indent="0">
              <a:spcAft>
                <a:spcPts val="0"/>
              </a:spcAft>
              <a:buFontTx/>
              <a:buNone/>
              <a:tabLst>
                <a:tab pos="714375" algn="l"/>
              </a:tabLst>
              <a:defRPr sz="1000" b="0"/>
            </a:lvl8pPr>
            <a:lvl9pPr marL="0" indent="0">
              <a:buFontTx/>
              <a:buNone/>
              <a:tabLst>
                <a:tab pos="714375" algn="l"/>
              </a:tabLst>
              <a:defRPr sz="1000" b="0"/>
            </a:lvl9pPr>
          </a:lstStyle>
          <a:p>
            <a:pPr lvl="0"/>
            <a:r>
              <a:rPr lang="de-CH" dirty="0"/>
              <a:t>Mastertextformat bearbeiten</a:t>
            </a:r>
          </a:p>
        </p:txBody>
      </p:sp>
      <p:sp>
        <p:nvSpPr>
          <p:cNvPr id="10" name="Bildplatzhalter 9">
            <a:extLst>
              <a:ext uri="{FF2B5EF4-FFF2-40B4-BE49-F238E27FC236}">
                <a16:creationId xmlns:a16="http://schemas.microsoft.com/office/drawing/2014/main" id="{6B94663B-9B2B-4AF7-9BAD-93A5D3193CAA}"/>
              </a:ext>
            </a:extLst>
          </p:cNvPr>
          <p:cNvSpPr>
            <a:spLocks noGrp="1"/>
          </p:cNvSpPr>
          <p:nvPr>
            <p:ph type="pic" sz="quarter" idx="15"/>
          </p:nvPr>
        </p:nvSpPr>
        <p:spPr bwMode="gray">
          <a:xfrm>
            <a:off x="8616950" y="0"/>
            <a:ext cx="3575050" cy="6858000"/>
          </a:xfrm>
          <a:solidFill>
            <a:srgbClr val="E6EBF0"/>
          </a:solidFill>
        </p:spPr>
        <p:txBody>
          <a:bodyPr vert="horz" lIns="144000" tIns="144000" rIns="144000" bIns="144000" rtlCol="0" anchor="ctr" anchorCtr="0">
            <a:noAutofit/>
          </a:bodyPr>
          <a:lstStyle>
            <a:lvl1pPr>
              <a:defRPr lang="de-DE" dirty="0">
                <a:solidFill>
                  <a:srgbClr val="969BA0"/>
                </a:solidFill>
              </a:defRPr>
            </a:lvl1pPr>
          </a:lstStyle>
          <a:p>
            <a:pPr lvl="0" algn="ctr"/>
            <a:endParaRPr lang="de-DE" dirty="0"/>
          </a:p>
        </p:txBody>
      </p:sp>
      <p:sp>
        <p:nvSpPr>
          <p:cNvPr id="11" name="Fußzeilenplatzhalter 4">
            <a:extLst>
              <a:ext uri="{FF2B5EF4-FFF2-40B4-BE49-F238E27FC236}">
                <a16:creationId xmlns:a16="http://schemas.microsoft.com/office/drawing/2014/main" id="{EFFE80D8-0067-4B03-95B1-EA7808EE052E}"/>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sp>
        <p:nvSpPr>
          <p:cNvPr id="14" name="Foliennummernplatzhalter 5">
            <a:extLst>
              <a:ext uri="{FF2B5EF4-FFF2-40B4-BE49-F238E27FC236}">
                <a16:creationId xmlns:a16="http://schemas.microsoft.com/office/drawing/2014/main" id="{BE351D9C-AC2D-44D4-B1B7-3C90E5F9DDFD}"/>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sp>
        <p:nvSpPr>
          <p:cNvPr id="13" name="Textplatzhalter 7">
            <a:extLst>
              <a:ext uri="{FF2B5EF4-FFF2-40B4-BE49-F238E27FC236}">
                <a16:creationId xmlns:a16="http://schemas.microsoft.com/office/drawing/2014/main" id="{CA6B30F3-A362-49B8-BA65-F340D3B30CBD}"/>
              </a:ext>
            </a:extLst>
          </p:cNvPr>
          <p:cNvSpPr>
            <a:spLocks noGrp="1"/>
          </p:cNvSpPr>
          <p:nvPr>
            <p:ph type="body" sz="quarter" idx="13"/>
          </p:nvPr>
        </p:nvSpPr>
        <p:spPr bwMode="gray">
          <a:xfrm>
            <a:off x="478800" y="982800"/>
            <a:ext cx="7560000" cy="432000"/>
          </a:xfrm>
        </p:spPr>
        <p:txBody>
          <a:bodyPr/>
          <a:lstStyle>
            <a:lvl1pPr>
              <a:spcBef>
                <a:spcPts val="0"/>
              </a:spcBef>
              <a:spcAft>
                <a:spcPts val="0"/>
              </a:spcAft>
              <a:tabLst>
                <a:tab pos="714375" algn="l"/>
              </a:tabLst>
              <a:defRPr/>
            </a:lvl1pPr>
            <a:lvl2pPr marL="0" indent="0">
              <a:spcAft>
                <a:spcPts val="0"/>
              </a:spcAft>
              <a:buFontTx/>
              <a:buNone/>
              <a:tabLst>
                <a:tab pos="714375" algn="l"/>
              </a:tabLst>
              <a:defRPr b="1"/>
            </a:lvl2pPr>
            <a:lvl3pPr marL="0" indent="0">
              <a:spcAft>
                <a:spcPts val="0"/>
              </a:spcAft>
              <a:buFontTx/>
              <a:buNone/>
              <a:tabLst>
                <a:tab pos="714375" algn="l"/>
              </a:tabLst>
              <a:defRPr b="1"/>
            </a:lvl3pPr>
            <a:lvl4pPr marL="0" indent="0">
              <a:spcAft>
                <a:spcPts val="0"/>
              </a:spcAft>
              <a:buFontTx/>
              <a:buNone/>
              <a:tabLst>
                <a:tab pos="714375" algn="l"/>
              </a:tabLst>
              <a:defRPr b="1"/>
            </a:lvl4pPr>
            <a:lvl5pPr marL="0" indent="0">
              <a:spcAft>
                <a:spcPts val="0"/>
              </a:spcAft>
              <a:buFontTx/>
              <a:buNone/>
              <a:tabLst>
                <a:tab pos="714375" algn="l"/>
              </a:tabLst>
              <a:defRPr b="1"/>
            </a:lvl5pPr>
            <a:lvl6pPr marL="0" indent="0">
              <a:spcAft>
                <a:spcPts val="0"/>
              </a:spcAft>
              <a:buFontTx/>
              <a:buNone/>
              <a:tabLst>
                <a:tab pos="714375" algn="l"/>
              </a:tabLst>
              <a:defRPr b="1"/>
            </a:lvl6pPr>
            <a:lvl7pPr marL="0" indent="0">
              <a:spcAft>
                <a:spcPts val="0"/>
              </a:spcAft>
              <a:buFontTx/>
              <a:buNone/>
              <a:tabLst>
                <a:tab pos="714375" algn="l"/>
              </a:tabLst>
              <a:defRPr b="1"/>
            </a:lvl7pPr>
            <a:lvl8pPr marL="0" indent="0">
              <a:spcAft>
                <a:spcPts val="0"/>
              </a:spcAft>
              <a:buFontTx/>
              <a:buNone/>
              <a:tabLst>
                <a:tab pos="714375" algn="l"/>
              </a:tabLst>
              <a:defRPr b="1"/>
            </a:lvl8pPr>
            <a:lvl9pPr marL="0" indent="0">
              <a:spcAft>
                <a:spcPts val="0"/>
              </a:spcAft>
              <a:buFontTx/>
              <a:buNone/>
              <a:tabLst>
                <a:tab pos="714375" algn="l"/>
              </a:tabLst>
              <a:defRPr b="1"/>
            </a:lvl9pPr>
          </a:lstStyle>
          <a:p>
            <a:pPr lvl="8"/>
            <a:r>
              <a:rPr lang="de-CH" dirty="0"/>
              <a:t>Mastertextformat bearbeiten</a:t>
            </a:r>
          </a:p>
        </p:txBody>
      </p:sp>
      <p:sp>
        <p:nvSpPr>
          <p:cNvPr id="22" name="Textplatzhalter 6">
            <a:extLst>
              <a:ext uri="{FF2B5EF4-FFF2-40B4-BE49-F238E27FC236}">
                <a16:creationId xmlns:a16="http://schemas.microsoft.com/office/drawing/2014/main" id="{52D522E7-DA6C-4258-BFDB-A54CAB17B742}"/>
              </a:ext>
            </a:extLst>
          </p:cNvPr>
          <p:cNvSpPr>
            <a:spLocks noGrp="1"/>
          </p:cNvSpPr>
          <p:nvPr>
            <p:ph type="body" sz="quarter" idx="19" hasCustomPrompt="1"/>
          </p:nvPr>
        </p:nvSpPr>
        <p:spPr>
          <a:xfrm>
            <a:off x="10272000" y="6427060"/>
            <a:ext cx="1440000" cy="162000"/>
          </a:xfrm>
          <a:blipFill>
            <a:blip r:embed="rId2"/>
            <a:stretch>
              <a:fillRect/>
            </a:stretch>
          </a:blipFill>
        </p:spPr>
        <p:txBody>
          <a:bodyPr/>
          <a:lstStyle>
            <a:lvl1pPr>
              <a:defRPr/>
            </a:lvl1pPr>
          </a:lstStyle>
          <a:p>
            <a:pPr lvl="0"/>
            <a:r>
              <a:rPr lang="de-DE" dirty="0"/>
              <a:t> </a:t>
            </a:r>
          </a:p>
        </p:txBody>
      </p:sp>
    </p:spTree>
    <p:extLst>
      <p:ext uri="{BB962C8B-B14F-4D97-AF65-F5344CB8AC3E}">
        <p14:creationId xmlns:p14="http://schemas.microsoft.com/office/powerpoint/2010/main" val="459800348"/>
      </p:ext>
    </p:extLst>
  </p:cSld>
  <p:clrMapOvr>
    <a:masterClrMapping/>
  </p:clrMapOvr>
  <p:extLst>
    <p:ext uri="{DCECCB84-F9BA-43D5-87BE-67443E8EF086}">
      <p15:sldGuideLst xmlns:p15="http://schemas.microsoft.com/office/powerpoint/2012/main">
        <p15:guide id="1" orient="horz" pos="1344">
          <p15:clr>
            <a:srgbClr val="FBAE40"/>
          </p15:clr>
        </p15:guide>
        <p15:guide id="2" pos="7378">
          <p15:clr>
            <a:srgbClr val="FBAE40"/>
          </p15:clr>
        </p15:guide>
        <p15:guide id="3" pos="756">
          <p15:clr>
            <a:srgbClr val="FBAE40"/>
          </p15:clr>
        </p15:guide>
        <p15:guide id="4" orient="horz" pos="3838">
          <p15:clr>
            <a:srgbClr val="FBAE40"/>
          </p15:clr>
        </p15:guide>
        <p15:guide id="5" pos="5428">
          <p15:clr>
            <a:srgbClr val="FBAE40"/>
          </p15:clr>
        </p15:guide>
        <p15:guide id="6" pos="5065">
          <p15:clr>
            <a:srgbClr val="FBAE40"/>
          </p15:clr>
        </p15:guide>
        <p15:guide id="7" pos="56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CA95A513-C2A8-4C72-88EB-D7EE18D55AA3}"/>
              </a:ext>
            </a:extLst>
          </p:cNvPr>
          <p:cNvGraphicFramePr>
            <a:graphicFrameLocks noChangeAspect="1"/>
          </p:cNvGraphicFramePr>
          <p:nvPr userDrawn="1">
            <p:custDataLst>
              <p:tags r:id="rId24"/>
            </p:custDataLst>
            <p:extLst>
              <p:ext uri="{D42A27DB-BD31-4B8C-83A1-F6EECF244321}">
                <p14:modId xmlns:p14="http://schemas.microsoft.com/office/powerpoint/2010/main" val="1690066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6" imgW="359" imgH="358" progId="TCLayout.ActiveDocument.1">
                  <p:embed/>
                </p:oleObj>
              </mc:Choice>
              <mc:Fallback>
                <p:oleObj name="think-cell Folie" r:id="rId26" imgW="359" imgH="358" progId="TCLayout.ActiveDocument.1">
                  <p:embed/>
                  <p:pic>
                    <p:nvPicPr>
                      <p:cNvPr id="6" name="Objekt 5" hidden="1">
                        <a:extLst>
                          <a:ext uri="{FF2B5EF4-FFF2-40B4-BE49-F238E27FC236}">
                            <a16:creationId xmlns:a16="http://schemas.microsoft.com/office/drawing/2014/main" id="{CA95A513-C2A8-4C72-88EB-D7EE18D55AA3}"/>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D192914B-52CE-4498-9878-FC05563EBC48}"/>
              </a:ext>
            </a:extLst>
          </p:cNvPr>
          <p:cNvSpPr/>
          <p:nvPr userDrawn="1">
            <p:custDataLst>
              <p:tags r:id="rId25"/>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de-CH" sz="2000" b="1" i="0" baseline="0" dirty="0">
              <a:latin typeface="Tahoma" panose="020B0604030504040204" pitchFamily="34" charset="0"/>
              <a:ea typeface="+mj-ea"/>
              <a:cs typeface="+mj-cs"/>
              <a:sym typeface="Tahoma" panose="020B0604030504040204" pitchFamily="34" charset="0"/>
            </a:endParaRPr>
          </a:p>
        </p:txBody>
      </p:sp>
      <p:sp>
        <p:nvSpPr>
          <p:cNvPr id="2" name="Titelplatzhalter 1">
            <a:extLst>
              <a:ext uri="{FF2B5EF4-FFF2-40B4-BE49-F238E27FC236}">
                <a16:creationId xmlns:a16="http://schemas.microsoft.com/office/drawing/2014/main" id="{8002D86B-157B-42F7-856E-637854E97B4F}"/>
              </a:ext>
            </a:extLst>
          </p:cNvPr>
          <p:cNvSpPr>
            <a:spLocks noGrp="1"/>
          </p:cNvSpPr>
          <p:nvPr>
            <p:ph type="title"/>
          </p:nvPr>
        </p:nvSpPr>
        <p:spPr bwMode="gray">
          <a:xfrm>
            <a:off x="478800" y="262037"/>
            <a:ext cx="7560000" cy="574675"/>
          </a:xfrm>
          <a:prstGeom prst="rect">
            <a:avLst/>
          </a:prstGeom>
        </p:spPr>
        <p:txBody>
          <a:bodyPr vert="horz" lIns="0" tIns="0" rIns="0" bIns="0" rtlCol="0" anchor="b" anchorCtr="0">
            <a:noAutofit/>
          </a:bodyPr>
          <a:lstStyle/>
          <a:p>
            <a:r>
              <a:rPr lang="de-CH" dirty="0"/>
              <a:t>Mastertitelformat bearbeiten</a:t>
            </a:r>
          </a:p>
        </p:txBody>
      </p:sp>
      <p:sp>
        <p:nvSpPr>
          <p:cNvPr id="3" name="Textplatzhalter 2">
            <a:extLst>
              <a:ext uri="{FF2B5EF4-FFF2-40B4-BE49-F238E27FC236}">
                <a16:creationId xmlns:a16="http://schemas.microsoft.com/office/drawing/2014/main" id="{A3FF106B-7A95-4F80-906C-DD0427F85AB1}"/>
              </a:ext>
            </a:extLst>
          </p:cNvPr>
          <p:cNvSpPr>
            <a:spLocks noGrp="1"/>
          </p:cNvSpPr>
          <p:nvPr>
            <p:ph type="body" idx="1"/>
          </p:nvPr>
        </p:nvSpPr>
        <p:spPr bwMode="gray">
          <a:xfrm>
            <a:off x="1200150" y="2136375"/>
            <a:ext cx="10512425" cy="3956451"/>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5" name="Fußzeilenplatzhalter 4">
            <a:extLst>
              <a:ext uri="{FF2B5EF4-FFF2-40B4-BE49-F238E27FC236}">
                <a16:creationId xmlns:a16="http://schemas.microsoft.com/office/drawing/2014/main" id="{AA39D5A7-8AF8-460F-970C-90EFF14193CC}"/>
              </a:ext>
            </a:extLst>
          </p:cNvPr>
          <p:cNvSpPr>
            <a:spLocks noGrp="1"/>
          </p:cNvSpPr>
          <p:nvPr>
            <p:ph type="ftr" sz="quarter" idx="3"/>
          </p:nvPr>
        </p:nvSpPr>
        <p:spPr bwMode="gray">
          <a:xfrm>
            <a:off x="901080" y="6434300"/>
            <a:ext cx="7138800" cy="144000"/>
          </a:xfrm>
          <a:prstGeom prst="rect">
            <a:avLst/>
          </a:prstGeom>
        </p:spPr>
        <p:txBody>
          <a:bodyPr vert="horz" lIns="0" tIns="0" rIns="0" bIns="0" rtlCol="0" anchor="b" anchorCtr="0"/>
          <a:lstStyle>
            <a:lvl1pPr algn="l">
              <a:defRPr sz="800">
                <a:solidFill>
                  <a:schemeClr val="tx1"/>
                </a:solidFill>
              </a:defRPr>
            </a:lvl1pPr>
          </a:lstStyle>
          <a:p>
            <a:r>
              <a:rPr lang="de-CH" dirty="0"/>
              <a:t>Fußzeile</a:t>
            </a:r>
          </a:p>
        </p:txBody>
      </p:sp>
      <p:cxnSp>
        <p:nvCxnSpPr>
          <p:cNvPr id="14" name="Gerader Verbinder 13">
            <a:extLst>
              <a:ext uri="{FF2B5EF4-FFF2-40B4-BE49-F238E27FC236}">
                <a16:creationId xmlns:a16="http://schemas.microsoft.com/office/drawing/2014/main" id="{DA6D92CC-4216-4994-B083-C3D2C12DFFC6}"/>
              </a:ext>
            </a:extLst>
          </p:cNvPr>
          <p:cNvCxnSpPr>
            <a:cxnSpLocks/>
          </p:cNvCxnSpPr>
          <p:nvPr userDrawn="1"/>
        </p:nvCxnSpPr>
        <p:spPr bwMode="gray">
          <a:xfrm>
            <a:off x="4296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E395993-43E9-4488-8EAB-A162CEF295A5}"/>
              </a:ext>
            </a:extLst>
          </p:cNvPr>
          <p:cNvCxnSpPr>
            <a:cxnSpLocks/>
          </p:cNvCxnSpPr>
          <p:nvPr userDrawn="1"/>
        </p:nvCxnSpPr>
        <p:spPr bwMode="gray">
          <a:xfrm>
            <a:off x="4872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EADC67D-0193-41F0-A964-BED89D02897B}"/>
              </a:ext>
            </a:extLst>
          </p:cNvPr>
          <p:cNvCxnSpPr>
            <a:cxnSpLocks/>
          </p:cNvCxnSpPr>
          <p:nvPr userDrawn="1"/>
        </p:nvCxnSpPr>
        <p:spPr bwMode="gray">
          <a:xfrm>
            <a:off x="6168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C8B83DA-7E40-4614-9706-C4616A8D0429}"/>
              </a:ext>
            </a:extLst>
          </p:cNvPr>
          <p:cNvCxnSpPr>
            <a:cxnSpLocks/>
          </p:cNvCxnSpPr>
          <p:nvPr userDrawn="1"/>
        </p:nvCxnSpPr>
        <p:spPr bwMode="gray">
          <a:xfrm>
            <a:off x="6744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5BD32DD-64F1-4996-B3C9-7F1492CA65BC}"/>
              </a:ext>
            </a:extLst>
          </p:cNvPr>
          <p:cNvCxnSpPr>
            <a:cxnSpLocks/>
          </p:cNvCxnSpPr>
          <p:nvPr userDrawn="1"/>
        </p:nvCxnSpPr>
        <p:spPr bwMode="gray">
          <a:xfrm>
            <a:off x="8040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F63D55C3-F729-4F09-BA64-CF227D9660E4}"/>
              </a:ext>
            </a:extLst>
          </p:cNvPr>
          <p:cNvCxnSpPr>
            <a:cxnSpLocks/>
          </p:cNvCxnSpPr>
          <p:nvPr userDrawn="1"/>
        </p:nvCxnSpPr>
        <p:spPr bwMode="gray">
          <a:xfrm>
            <a:off x="8616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EBC1C75-230F-4EE4-A33A-B805F47E7BBA}"/>
              </a:ext>
            </a:extLst>
          </p:cNvPr>
          <p:cNvCxnSpPr>
            <a:cxnSpLocks/>
          </p:cNvCxnSpPr>
          <p:nvPr userDrawn="1"/>
        </p:nvCxnSpPr>
        <p:spPr bwMode="gray">
          <a:xfrm>
            <a:off x="1171200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21" name="Gerader Verbinder 19">
            <a:extLst>
              <a:ext uri="{FF2B5EF4-FFF2-40B4-BE49-F238E27FC236}">
                <a16:creationId xmlns:a16="http://schemas.microsoft.com/office/drawing/2014/main" id="{98087B6D-726B-4FFE-8C4B-478A2D6C6B62}"/>
              </a:ext>
            </a:extLst>
          </p:cNvPr>
          <p:cNvCxnSpPr>
            <a:cxnSpLocks/>
          </p:cNvCxnSpPr>
          <p:nvPr userDrawn="1"/>
        </p:nvCxnSpPr>
        <p:spPr bwMode="gray">
          <a:xfrm>
            <a:off x="3360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2" name="Gerader Verbinder 19">
            <a:extLst>
              <a:ext uri="{FF2B5EF4-FFF2-40B4-BE49-F238E27FC236}">
                <a16:creationId xmlns:a16="http://schemas.microsoft.com/office/drawing/2014/main" id="{61EE071B-C358-4707-8C77-DE29EA2CC6CC}"/>
              </a:ext>
            </a:extLst>
          </p:cNvPr>
          <p:cNvCxnSpPr>
            <a:cxnSpLocks/>
          </p:cNvCxnSpPr>
          <p:nvPr userDrawn="1"/>
        </p:nvCxnSpPr>
        <p:spPr bwMode="gray">
          <a:xfrm>
            <a:off x="8976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3" name="Gerader Verbinder 19">
            <a:extLst>
              <a:ext uri="{FF2B5EF4-FFF2-40B4-BE49-F238E27FC236}">
                <a16:creationId xmlns:a16="http://schemas.microsoft.com/office/drawing/2014/main" id="{4E5DBBC7-A5A1-4D7A-A883-04C687572ABE}"/>
              </a:ext>
            </a:extLst>
          </p:cNvPr>
          <p:cNvCxnSpPr>
            <a:cxnSpLocks/>
          </p:cNvCxnSpPr>
          <p:nvPr userDrawn="1"/>
        </p:nvCxnSpPr>
        <p:spPr bwMode="gray">
          <a:xfrm>
            <a:off x="8616280" y="-1710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cxnSp>
        <p:nvCxnSpPr>
          <p:cNvPr id="24" name="Gerader Verbinder 19">
            <a:extLst>
              <a:ext uri="{FF2B5EF4-FFF2-40B4-BE49-F238E27FC236}">
                <a16:creationId xmlns:a16="http://schemas.microsoft.com/office/drawing/2014/main" id="{90112AEF-60EC-4057-817F-E23E8D4E6F22}"/>
              </a:ext>
            </a:extLst>
          </p:cNvPr>
          <p:cNvCxnSpPr>
            <a:cxnSpLocks/>
          </p:cNvCxnSpPr>
          <p:nvPr userDrawn="1"/>
        </p:nvCxnSpPr>
        <p:spPr bwMode="gray">
          <a:xfrm>
            <a:off x="3936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5" name="Gerader Verbinder 19">
            <a:extLst>
              <a:ext uri="{FF2B5EF4-FFF2-40B4-BE49-F238E27FC236}">
                <a16:creationId xmlns:a16="http://schemas.microsoft.com/office/drawing/2014/main" id="{CEC223F5-8B31-4D31-9793-AB6C3EA57438}"/>
              </a:ext>
            </a:extLst>
          </p:cNvPr>
          <p:cNvCxnSpPr>
            <a:cxnSpLocks/>
          </p:cNvCxnSpPr>
          <p:nvPr userDrawn="1"/>
        </p:nvCxnSpPr>
        <p:spPr bwMode="gray">
          <a:xfrm>
            <a:off x="9552000" y="-171000"/>
            <a:ext cx="0" cy="72000"/>
          </a:xfrm>
          <a:prstGeom prst="line">
            <a:avLst/>
          </a:prstGeom>
          <a:ln w="6350">
            <a:solidFill>
              <a:srgbClr val="969BA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D6A5C5E-DC8F-429E-99A0-8635194F9F5E}"/>
              </a:ext>
            </a:extLst>
          </p:cNvPr>
          <p:cNvCxnSpPr>
            <a:cxnSpLocks/>
          </p:cNvCxnSpPr>
          <p:nvPr userDrawn="1"/>
        </p:nvCxnSpPr>
        <p:spPr bwMode="gray">
          <a:xfrm>
            <a:off x="1200150" y="-171400"/>
            <a:ext cx="0" cy="72000"/>
          </a:xfrm>
          <a:prstGeom prst="line">
            <a:avLst/>
          </a:prstGeom>
          <a:ln w="6350">
            <a:solidFill>
              <a:srgbClr val="004678"/>
            </a:solidFill>
          </a:ln>
        </p:spPr>
        <p:style>
          <a:lnRef idx="1">
            <a:schemeClr val="accent1"/>
          </a:lnRef>
          <a:fillRef idx="0">
            <a:schemeClr val="accent1"/>
          </a:fillRef>
          <a:effectRef idx="0">
            <a:schemeClr val="accent1"/>
          </a:effectRef>
          <a:fontRef idx="minor">
            <a:schemeClr val="tx1"/>
          </a:fontRef>
        </p:style>
      </p:cxnSp>
      <p:sp>
        <p:nvSpPr>
          <p:cNvPr id="27" name="Foliennummernplatzhalter 5">
            <a:extLst>
              <a:ext uri="{FF2B5EF4-FFF2-40B4-BE49-F238E27FC236}">
                <a16:creationId xmlns:a16="http://schemas.microsoft.com/office/drawing/2014/main" id="{F9EAF53A-E6F2-4269-9890-4D4F93592253}"/>
              </a:ext>
            </a:extLst>
          </p:cNvPr>
          <p:cNvSpPr>
            <a:spLocks noGrp="1"/>
          </p:cNvSpPr>
          <p:nvPr>
            <p:ph type="sldNum" sz="quarter" idx="4"/>
          </p:nvPr>
        </p:nvSpPr>
        <p:spPr bwMode="gray">
          <a:xfrm>
            <a:off x="478799" y="6434300"/>
            <a:ext cx="380832" cy="144000"/>
          </a:xfrm>
          <a:prstGeom prst="rect">
            <a:avLst/>
          </a:prstGeom>
        </p:spPr>
        <p:txBody>
          <a:bodyPr vert="horz" lIns="0" tIns="0" rIns="0" bIns="0" rtlCol="0" anchor="b" anchorCtr="0"/>
          <a:lstStyle>
            <a:lvl1pPr algn="r">
              <a:defRPr sz="800">
                <a:solidFill>
                  <a:schemeClr val="tx1"/>
                </a:solidFill>
              </a:defRPr>
            </a:lvl1pPr>
          </a:lstStyle>
          <a:p>
            <a:fld id="{AF7FF8B5-A2E3-4A3F-9D46-277719C150EB}" type="slidenum">
              <a:rPr lang="de-CH" smtClean="0"/>
              <a:pPr/>
              <a:t>‹Nr.›</a:t>
            </a:fld>
            <a:r>
              <a:rPr lang="de-CH" dirty="0"/>
              <a:t> </a:t>
            </a:r>
            <a:r>
              <a:rPr lang="de-CH" sz="1000" baseline="10000" dirty="0"/>
              <a:t>|</a:t>
            </a:r>
          </a:p>
        </p:txBody>
      </p:sp>
      <p:pic>
        <p:nvPicPr>
          <p:cNvPr id="8" name="Grafik 7">
            <a:extLst>
              <a:ext uri="{FF2B5EF4-FFF2-40B4-BE49-F238E27FC236}">
                <a16:creationId xmlns:a16="http://schemas.microsoft.com/office/drawing/2014/main" id="{569349C3-F308-4FEA-855C-03455F583E10}"/>
              </a:ext>
            </a:extLst>
          </p:cNvPr>
          <p:cNvPicPr>
            <a:picLocks noChangeAspect="1"/>
          </p:cNvPicPr>
          <p:nvPr userDrawn="1"/>
        </p:nvPicPr>
        <p:blipFill>
          <a:blip r:embed="rId28"/>
          <a:stretch>
            <a:fillRect/>
          </a:stretch>
        </p:blipFill>
        <p:spPr>
          <a:xfrm>
            <a:off x="10272000" y="6427780"/>
            <a:ext cx="1440000" cy="161280"/>
          </a:xfrm>
          <a:prstGeom prst="rect">
            <a:avLst/>
          </a:prstGeom>
        </p:spPr>
      </p:pic>
    </p:spTree>
    <p:extLst>
      <p:ext uri="{BB962C8B-B14F-4D97-AF65-F5344CB8AC3E}">
        <p14:creationId xmlns:p14="http://schemas.microsoft.com/office/powerpoint/2010/main" val="223469580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0" r:id="rId3"/>
    <p:sldLayoutId id="2147483679" r:id="rId4"/>
    <p:sldLayoutId id="2147483650" r:id="rId5"/>
    <p:sldLayoutId id="2147483666" r:id="rId6"/>
    <p:sldLayoutId id="2147483663" r:id="rId7"/>
    <p:sldLayoutId id="2147483664" r:id="rId8"/>
    <p:sldLayoutId id="2147483673" r:id="rId9"/>
    <p:sldLayoutId id="2147483677" r:id="rId10"/>
    <p:sldLayoutId id="2147483676" r:id="rId11"/>
    <p:sldLayoutId id="2147483675" r:id="rId12"/>
    <p:sldLayoutId id="2147483667" r:id="rId13"/>
    <p:sldLayoutId id="2147483668" r:id="rId14"/>
    <p:sldLayoutId id="2147483669" r:id="rId15"/>
    <p:sldLayoutId id="2147483681" r:id="rId16"/>
    <p:sldLayoutId id="2147483682" r:id="rId17"/>
    <p:sldLayoutId id="2147483665" r:id="rId18"/>
    <p:sldLayoutId id="2147483671" r:id="rId19"/>
    <p:sldLayoutId id="2147483672" r:id="rId20"/>
    <p:sldLayoutId id="2147483674" r:id="rId21"/>
    <p:sldLayoutId id="2147483670" r:id="rId22"/>
  </p:sldLayoutIdLst>
  <p:hf hdr="0" dt="0"/>
  <p:txStyles>
    <p:titleStyle>
      <a:lvl1pPr algn="l" defTabSz="914400" rtl="0" eaLnBrk="1" latinLnBrk="0" hangingPunct="1">
        <a:lnSpc>
          <a:spcPct val="90000"/>
        </a:lnSpc>
        <a:spcBef>
          <a:spcPct val="0"/>
        </a:spcBef>
        <a:buNone/>
        <a:defRPr sz="2000" b="1" kern="1200">
          <a:solidFill>
            <a:schemeClr val="bg2"/>
          </a:solidFill>
          <a:latin typeface="+mj-lt"/>
          <a:ea typeface="+mj-ea"/>
          <a:cs typeface="+mj-cs"/>
        </a:defRPr>
      </a:lvl1pPr>
    </p:titleStyle>
    <p:bodyStyle>
      <a:lvl1pPr marL="14288" indent="-14288" algn="l" defTabSz="914400" rtl="0" eaLnBrk="1" latinLnBrk="0" hangingPunct="1">
        <a:lnSpc>
          <a:spcPct val="110000"/>
        </a:lnSpc>
        <a:spcBef>
          <a:spcPts val="1800"/>
        </a:spcBef>
        <a:spcAft>
          <a:spcPts val="800"/>
        </a:spcAft>
        <a:buClr>
          <a:srgbClr val="FFFFFF"/>
        </a:buClr>
        <a:buSzPct val="25000"/>
        <a:buFont typeface="Arial" panose="020B0604020202020204" pitchFamily="34" charset="0"/>
        <a:buChar char=" "/>
        <a:defRPr sz="1400" b="1" kern="1200">
          <a:solidFill>
            <a:schemeClr val="tx1"/>
          </a:solidFill>
          <a:latin typeface="+mn-lt"/>
          <a:ea typeface="+mn-ea"/>
          <a:cs typeface="+mn-cs"/>
        </a:defRPr>
      </a:lvl1pPr>
      <a:lvl2pPr marL="14288" indent="-14288" algn="l" defTabSz="914400" rtl="0" eaLnBrk="1" latinLnBrk="0" hangingPunct="1">
        <a:lnSpc>
          <a:spcPct val="110000"/>
        </a:lnSpc>
        <a:spcBef>
          <a:spcPts val="0"/>
        </a:spcBef>
        <a:spcAft>
          <a:spcPts val="800"/>
        </a:spcAft>
        <a:buClr>
          <a:srgbClr val="FFFFFF"/>
        </a:buClr>
        <a:buSzPct val="25000"/>
        <a:buFont typeface="Arial" panose="020B0604020202020204" pitchFamily="34" charset="0"/>
        <a:buChar char=" "/>
        <a:defRPr sz="1400" kern="1200">
          <a:solidFill>
            <a:schemeClr val="tx1"/>
          </a:solidFill>
          <a:latin typeface="+mn-lt"/>
          <a:ea typeface="+mn-ea"/>
          <a:cs typeface="+mn-cs"/>
        </a:defRPr>
      </a:lvl2pPr>
      <a:lvl3pPr marL="179388" indent="-169863"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3pPr>
      <a:lvl4pPr marL="357188" indent="-176213"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4pPr>
      <a:lvl5pPr marL="541338" marR="0" indent="-182563" algn="l" defTabSz="914400" rtl="0" eaLnBrk="1" fontAlgn="auto" latinLnBrk="0" hangingPunct="1">
        <a:lnSpc>
          <a:spcPct val="110000"/>
        </a:lnSpc>
        <a:spcBef>
          <a:spcPts val="0"/>
        </a:spcBef>
        <a:spcAft>
          <a:spcPts val="200"/>
        </a:spcAft>
        <a:buClr>
          <a:schemeClr val="tx1"/>
        </a:buClr>
        <a:buSzTx/>
        <a:buFont typeface="Tahoma" panose="020B0604030504040204" pitchFamily="34" charset="0"/>
        <a:buChar char="▪"/>
        <a:tabLst/>
        <a:defRPr sz="1400" kern="1200">
          <a:solidFill>
            <a:schemeClr val="tx1"/>
          </a:solidFill>
          <a:latin typeface="+mn-lt"/>
          <a:ea typeface="+mn-ea"/>
          <a:cs typeface="+mn-cs"/>
        </a:defRPr>
      </a:lvl5pPr>
      <a:lvl6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6pPr>
      <a:lvl7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7pPr>
      <a:lvl8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8pPr>
      <a:lvl9pPr marL="715963" indent="-174625" algn="l" defTabSz="914400" rtl="0" eaLnBrk="1" latinLnBrk="0" hangingPunct="1">
        <a:lnSpc>
          <a:spcPct val="110000"/>
        </a:lnSpc>
        <a:spcBef>
          <a:spcPts val="0"/>
        </a:spcBef>
        <a:spcAft>
          <a:spcPts val="200"/>
        </a:spcAft>
        <a:buClr>
          <a:schemeClr val="tx1"/>
        </a:buClr>
        <a:buFont typeface="Tahoma" panose="020B0604030504040204" pitchFamily="34" charset="0"/>
        <a:buChar char="▪"/>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8.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1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7.xml"/><Relationship Id="rId6" Type="http://schemas.openxmlformats.org/officeDocument/2006/relationships/chart" Target="../charts/chart1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8.xml"/><Relationship Id="rId6" Type="http://schemas.openxmlformats.org/officeDocument/2006/relationships/chart" Target="../charts/chart1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9.xml"/><Relationship Id="rId6" Type="http://schemas.openxmlformats.org/officeDocument/2006/relationships/chart" Target="../charts/chart18.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16.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31.xml"/><Relationship Id="rId6" Type="http://schemas.openxmlformats.org/officeDocument/2006/relationships/chart" Target="../charts/chart21.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32.xml"/><Relationship Id="rId6" Type="http://schemas.openxmlformats.org/officeDocument/2006/relationships/chart" Target="../charts/chart22.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16.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4.xml"/><Relationship Id="rId6" Type="http://schemas.openxmlformats.org/officeDocument/2006/relationships/chart" Target="../charts/chart2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5.xml"/><Relationship Id="rId6" Type="http://schemas.openxmlformats.org/officeDocument/2006/relationships/chart" Target="../charts/chart2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6.xml"/><Relationship Id="rId6" Type="http://schemas.openxmlformats.org/officeDocument/2006/relationships/chart" Target="../charts/chart2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7.xml"/><Relationship Id="rId6" Type="http://schemas.openxmlformats.org/officeDocument/2006/relationships/chart" Target="../charts/chart28.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8.xml"/><Relationship Id="rId6" Type="http://schemas.openxmlformats.org/officeDocument/2006/relationships/chart" Target="../charts/chart29.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9.xml"/><Relationship Id="rId6" Type="http://schemas.openxmlformats.org/officeDocument/2006/relationships/chart" Target="../charts/chart30.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Layout" Target="../slideLayouts/slideLayout16.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6.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16.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tags" Target="../tags/tag47.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oleObject" Target="../embeddings/oleObject6.bin"/><Relationship Id="rId5" Type="http://schemas.openxmlformats.org/officeDocument/2006/relationships/notesSlide" Target="../notesSlides/notesSlide24.xml"/><Relationship Id="rId4"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oleObject" Target="../embeddings/oleObject6.bin"/><Relationship Id="rId5" Type="http://schemas.openxmlformats.org/officeDocument/2006/relationships/notesSlide" Target="../notesSlides/notesSlide25.xml"/><Relationship Id="rId4"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Layout" Target="../slideLayouts/slideLayout16.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Layout" Target="../slideLayouts/slideLayout16.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slideLayout" Target="../slideLayouts/slideLayout16.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Layout" Target="../slideLayouts/slideLayout16.xml"/><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slideLayout" Target="../slideLayouts/slideLayout16.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Layout" Target="../slideLayouts/slideLayout16.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slideLayout" Target="../slideLayouts/slideLayout16.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1.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6" Type="http://schemas.openxmlformats.org/officeDocument/2006/relationships/hyperlink" Target="https://www.linkedin.com/company/3843761/" TargetMode="Externa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9.png"/><Relationship Id="rId5" Type="http://schemas.openxmlformats.org/officeDocument/2006/relationships/tags" Target="../tags/tag62.xml"/><Relationship Id="rId15" Type="http://schemas.openxmlformats.org/officeDocument/2006/relationships/image" Target="../media/image12.png"/><Relationship Id="rId10" Type="http://schemas.openxmlformats.org/officeDocument/2006/relationships/image" Target="../media/image8.jpg"/><Relationship Id="rId4" Type="http://schemas.openxmlformats.org/officeDocument/2006/relationships/tags" Target="../tags/tag61.xml"/><Relationship Id="rId9" Type="http://schemas.openxmlformats.org/officeDocument/2006/relationships/slideLayout" Target="../slideLayouts/slideLayout22.xml"/><Relationship Id="rId14" Type="http://schemas.openxmlformats.org/officeDocument/2006/relationships/hyperlink" Target="http://www.demoscope.ch/"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chart" Target="../charts/chart4.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chart" Target="../charts/chart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descr="Ein Bild, das drinnen enthält.&#10;&#10;Automatisch generierte Beschreibung">
            <a:extLst>
              <a:ext uri="{FF2B5EF4-FFF2-40B4-BE49-F238E27FC236}">
                <a16:creationId xmlns:a16="http://schemas.microsoft.com/office/drawing/2014/main" id="{E7F62942-47BA-46D0-A71B-6A8EC56AE8C0}"/>
              </a:ext>
            </a:extLst>
          </p:cNvPr>
          <p:cNvPicPr>
            <a:picLocks noGrp="1" noChangeAspect="1"/>
          </p:cNvPicPr>
          <p:nvPr>
            <p:ph type="pic" sz="quarter" idx="10"/>
          </p:nvPr>
        </p:nvPicPr>
        <p:blipFill>
          <a:blip r:embed="rId2"/>
          <a:srcRect t="7813" b="7813"/>
          <a:stretch>
            <a:fillRect/>
          </a:stretch>
        </p:blipFill>
        <p:spPr/>
      </p:pic>
      <p:sp>
        <p:nvSpPr>
          <p:cNvPr id="8" name="Titel 7">
            <a:extLst>
              <a:ext uri="{FF2B5EF4-FFF2-40B4-BE49-F238E27FC236}">
                <a16:creationId xmlns:a16="http://schemas.microsoft.com/office/drawing/2014/main" id="{A58CF43D-16BF-45CB-913D-5FB885DED3D2}"/>
              </a:ext>
            </a:extLst>
          </p:cNvPr>
          <p:cNvSpPr>
            <a:spLocks noGrp="1"/>
          </p:cNvSpPr>
          <p:nvPr>
            <p:ph type="title"/>
          </p:nvPr>
        </p:nvSpPr>
        <p:spPr>
          <a:xfrm>
            <a:off x="4798800" y="1558800"/>
            <a:ext cx="6913200" cy="5299200"/>
          </a:xfrm>
        </p:spPr>
        <p:txBody>
          <a:bodyPr lIns="180000" rIns="0"/>
          <a:lstStyle/>
          <a:p>
            <a:r>
              <a:rPr lang="fr-FR" sz="2800" dirty="0"/>
              <a:t>Office fédéral de la santé publique OFSP</a:t>
            </a:r>
            <a:br>
              <a:rPr lang="de-CH" sz="2800" dirty="0"/>
            </a:br>
            <a:br>
              <a:rPr lang="de-CH" sz="2800" dirty="0"/>
            </a:br>
            <a:r>
              <a:rPr lang="fr-FR" sz="2800" dirty="0"/>
              <a:t>Enquête auprès de la population: Résistance aux antibiotiques 2024</a:t>
            </a:r>
            <a:endParaRPr lang="de-CH" sz="2800" dirty="0"/>
          </a:p>
        </p:txBody>
      </p:sp>
      <p:sp>
        <p:nvSpPr>
          <p:cNvPr id="10" name="Textplatzhalter 9">
            <a:extLst>
              <a:ext uri="{FF2B5EF4-FFF2-40B4-BE49-F238E27FC236}">
                <a16:creationId xmlns:a16="http://schemas.microsoft.com/office/drawing/2014/main" id="{5D2FDB43-CC39-4E43-9599-6E5ED9820F89}"/>
              </a:ext>
            </a:extLst>
          </p:cNvPr>
          <p:cNvSpPr>
            <a:spLocks noGrp="1"/>
          </p:cNvSpPr>
          <p:nvPr>
            <p:ph type="body" sz="quarter" idx="11"/>
          </p:nvPr>
        </p:nvSpPr>
        <p:spPr/>
        <p:txBody>
          <a:bodyPr/>
          <a:lstStyle/>
          <a:p>
            <a:endParaRPr lang="de-CH" dirty="0"/>
          </a:p>
        </p:txBody>
      </p:sp>
      <p:sp>
        <p:nvSpPr>
          <p:cNvPr id="11" name="Textplatzhalter 10">
            <a:extLst>
              <a:ext uri="{FF2B5EF4-FFF2-40B4-BE49-F238E27FC236}">
                <a16:creationId xmlns:a16="http://schemas.microsoft.com/office/drawing/2014/main" id="{CABC0599-FC84-451F-A259-76FCFBC79002}"/>
              </a:ext>
            </a:extLst>
          </p:cNvPr>
          <p:cNvSpPr>
            <a:spLocks noGrp="1"/>
          </p:cNvSpPr>
          <p:nvPr>
            <p:ph type="body" sz="quarter" idx="19"/>
          </p:nvPr>
        </p:nvSpPr>
        <p:spPr>
          <a:xfrm>
            <a:off x="4953236" y="3934800"/>
            <a:ext cx="5648570" cy="648000"/>
          </a:xfrm>
        </p:spPr>
        <p:txBody>
          <a:bodyPr/>
          <a:lstStyle/>
          <a:p>
            <a:r>
              <a:rPr lang="fr-CH" dirty="0"/>
              <a:t>Août</a:t>
            </a:r>
            <a:r>
              <a:rPr lang="de-CH" dirty="0"/>
              <a:t> 2024 | Adligenswil</a:t>
            </a:r>
          </a:p>
        </p:txBody>
      </p:sp>
    </p:spTree>
    <p:extLst>
      <p:ext uri="{BB962C8B-B14F-4D97-AF65-F5344CB8AC3E}">
        <p14:creationId xmlns:p14="http://schemas.microsoft.com/office/powerpoint/2010/main" val="229078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0081200" cy="574675"/>
          </a:xfrm>
        </p:spPr>
        <p:txBody>
          <a:bodyPr/>
          <a:lstStyle/>
          <a:p>
            <a:r>
              <a:rPr lang="fr-CH" dirty="0"/>
              <a:t>Déclarations relatives aux antibiotiques </a:t>
            </a:r>
            <a:r>
              <a:rPr lang="de-CH" dirty="0"/>
              <a:t>– </a:t>
            </a:r>
            <a:r>
              <a:rPr lang="fr-FR" dirty="0"/>
              <a:t>Les antibiotiques tuent les virus </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fr-FR" dirty="0"/>
              <a:t>Pour chacune des propositions suivantes, veuillez me dire si vous pensez qu'elle est vraie ou fausse.</a:t>
            </a:r>
            <a:endParaRPr lang="de-CH" dirty="0"/>
          </a:p>
          <a:p>
            <a:pPr marL="720725" indent="-720725">
              <a:spcBef>
                <a:spcPts val="600"/>
              </a:spcBef>
              <a:buNone/>
            </a:pPr>
            <a:r>
              <a:rPr lang="de-CH" dirty="0"/>
              <a:t>	«</a:t>
            </a:r>
            <a:r>
              <a:rPr lang="fr-FR" dirty="0"/>
              <a:t>Les antibiotiques tuent les virus</a:t>
            </a:r>
            <a:r>
              <a:rPr lang="de-CH" dirty="0"/>
              <a: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10</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3938181449"/>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395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089200" cy="574675"/>
          </a:xfrm>
        </p:spPr>
        <p:txBody>
          <a:bodyPr/>
          <a:lstStyle/>
          <a:p>
            <a:r>
              <a:rPr lang="fr-CH" dirty="0"/>
              <a:t>Déclarations relatives aux antibiotiques </a:t>
            </a:r>
            <a:r>
              <a:rPr lang="de-CH" dirty="0"/>
              <a:t>– </a:t>
            </a:r>
            <a:r>
              <a:rPr lang="fr-FR" dirty="0"/>
              <a:t>Les antibiotiques sont efficaces contre la grippe et le rhume </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fr-FR" dirty="0"/>
              <a:t>Pour chacune des propositions suivantes, veuillez me dire si vous pensez qu'elle est vraie ou fausse.</a:t>
            </a:r>
            <a:endParaRPr lang="de-CH" dirty="0"/>
          </a:p>
          <a:p>
            <a:pPr marL="720725" indent="-720725">
              <a:spcBef>
                <a:spcPts val="600"/>
              </a:spcBef>
              <a:buNone/>
            </a:pPr>
            <a:r>
              <a:rPr lang="de-CH" dirty="0"/>
              <a:t>	«</a:t>
            </a:r>
            <a:r>
              <a:rPr lang="fr-FR" dirty="0"/>
              <a:t>Les antibiotiques sont efficaces contre la grippe et le rhume</a:t>
            </a:r>
            <a:r>
              <a:rPr lang="de-CH" dirty="0"/>
              <a: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11</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1018897819"/>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7021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017200" cy="574675"/>
          </a:xfrm>
        </p:spPr>
        <p:txBody>
          <a:bodyPr/>
          <a:lstStyle/>
          <a:p>
            <a:r>
              <a:rPr lang="fr-CH" dirty="0"/>
              <a:t>Déclarations relatives aux antibiotiques </a:t>
            </a:r>
            <a:r>
              <a:rPr lang="de-CH" dirty="0"/>
              <a:t>– </a:t>
            </a:r>
            <a:r>
              <a:rPr lang="fr-FR" dirty="0"/>
              <a:t>La prise inutile d'antibiotiques les rend inefficaces </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fr-FR" dirty="0"/>
              <a:t>Pour chacune des propositions suivantes, veuillez me dire si vous pensez qu'elle est vraie ou fausse.</a:t>
            </a:r>
            <a:endParaRPr lang="de-CH" dirty="0"/>
          </a:p>
          <a:p>
            <a:pPr marL="720725" indent="-720725">
              <a:spcBef>
                <a:spcPts val="600"/>
              </a:spcBef>
              <a:buNone/>
            </a:pPr>
            <a:r>
              <a:rPr lang="de-CH" dirty="0"/>
              <a:t>	«</a:t>
            </a:r>
            <a:r>
              <a:rPr lang="fr-FR" dirty="0"/>
              <a:t>La prise inutile d'antibiotiques les rend inefficaces</a:t>
            </a:r>
            <a:r>
              <a:rPr lang="de-CH" dirty="0"/>
              <a: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12</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3310508222"/>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2074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161200" cy="574675"/>
          </a:xfrm>
        </p:spPr>
        <p:txBody>
          <a:bodyPr/>
          <a:lstStyle/>
          <a:p>
            <a:r>
              <a:rPr lang="fr-CH" dirty="0"/>
              <a:t>Déclarations relatives aux antibiotiques </a:t>
            </a:r>
            <a:r>
              <a:rPr lang="de-CH" dirty="0"/>
              <a:t>– </a:t>
            </a:r>
            <a:r>
              <a:rPr lang="fr-FR" dirty="0"/>
              <a:t>La prise d'antibiotiques a souvent des effets secondaires tels que la diarrhée </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fr-FR" dirty="0"/>
              <a:t>Pour chacune des propositions suivantes, veuillez me dire si vous pensez qu'elle est vraie ou fausse.</a:t>
            </a:r>
            <a:endParaRPr lang="de-CH" dirty="0"/>
          </a:p>
          <a:p>
            <a:pPr marL="720725" indent="-720725">
              <a:spcBef>
                <a:spcPts val="600"/>
              </a:spcBef>
              <a:buNone/>
            </a:pPr>
            <a:r>
              <a:rPr lang="de-CH" dirty="0"/>
              <a:t>	«</a:t>
            </a:r>
            <a:r>
              <a:rPr lang="fr-FR" dirty="0"/>
              <a:t>La prise d'antibiotiques a souvent des effets secondaires tels que la diarrhée</a:t>
            </a:r>
            <a:r>
              <a:rPr lang="de-CH" dirty="0"/>
              <a: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13</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953831353"/>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4873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0009200" cy="574675"/>
          </a:xfrm>
        </p:spPr>
        <p:txBody>
          <a:bodyPr/>
          <a:lstStyle/>
          <a:p>
            <a:r>
              <a:rPr lang="fr-CH" dirty="0"/>
              <a:t>Déclarations relatives aux antibiotiques </a:t>
            </a:r>
            <a:r>
              <a:rPr lang="de-CH" dirty="0"/>
              <a:t>– </a:t>
            </a:r>
            <a:r>
              <a:rPr lang="fr-FR" dirty="0">
                <a:effectLst/>
                <a:latin typeface="Tahoma" panose="020B0604030504040204" pitchFamily="34" charset="0"/>
                <a:ea typeface="Calibri" panose="020F0502020204030204" pitchFamily="34" charset="0"/>
              </a:rPr>
              <a:t>Les humains peuvent devenir résistants aux antibiotiques</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fr-FR" dirty="0"/>
              <a:t>Pour chacune des propositions suivantes, veuillez me dire si vous pensez qu'elle est vraie ou fausse</a:t>
            </a:r>
            <a:r>
              <a:rPr lang="de-CH" dirty="0"/>
              <a:t>.</a:t>
            </a:r>
          </a:p>
          <a:p>
            <a:pPr marL="720725" indent="-720725">
              <a:spcBef>
                <a:spcPts val="600"/>
              </a:spcBef>
              <a:buNone/>
            </a:pPr>
            <a:r>
              <a:rPr lang="de-CH" dirty="0"/>
              <a:t>	«</a:t>
            </a:r>
            <a:r>
              <a:rPr lang="fr-FR" dirty="0"/>
              <a:t>Les humains peuvent devenir résistants aux antibiotiques</a:t>
            </a:r>
            <a:r>
              <a:rPr lang="de-CH" dirty="0"/>
              <a: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14</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4" name="Inhaltsplatzhalter 14">
            <a:extLst>
              <a:ext uri="{FF2B5EF4-FFF2-40B4-BE49-F238E27FC236}">
                <a16:creationId xmlns:a16="http://schemas.microsoft.com/office/drawing/2014/main" id="{2F93383B-4EA8-4978-8C90-6F1F43255AF0}"/>
              </a:ext>
            </a:extLst>
          </p:cNvPr>
          <p:cNvGraphicFramePr>
            <a:graphicFrameLocks/>
          </p:cNvGraphicFramePr>
          <p:nvPr>
            <p:custDataLst>
              <p:tags r:id="rId2"/>
            </p:custDataLst>
            <p:extLst>
              <p:ext uri="{D42A27DB-BD31-4B8C-83A1-F6EECF244321}">
                <p14:modId xmlns:p14="http://schemas.microsoft.com/office/powerpoint/2010/main" val="2610997439"/>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0509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9865200" cy="574675"/>
          </a:xfrm>
        </p:spPr>
        <p:txBody>
          <a:bodyPr/>
          <a:lstStyle/>
          <a:p>
            <a:r>
              <a:rPr lang="fr-CH" dirty="0"/>
              <a:t>Déclarations relatives aux antibiotiques – Index des connaissances</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fr-FR" dirty="0"/>
              <a:t>Pour chacune des propositions suivantes, veuillez me dire si vous pensez qu'elle est vraie ou fausse.</a:t>
            </a:r>
          </a:p>
          <a:p>
            <a:pPr marL="720725" indent="-720725">
              <a:spcBef>
                <a:spcPts val="600"/>
              </a:spcBef>
              <a:buNone/>
            </a:pPr>
            <a:r>
              <a:rPr lang="de-CH" sz="1000" b="0" dirty="0"/>
              <a:t>FILTRE:	s</a:t>
            </a:r>
            <a:r>
              <a:rPr lang="fr-FR" sz="1000" b="0" dirty="0"/>
              <a:t>i les cinq affirmations sont évaluées</a:t>
            </a:r>
            <a:endParaRPr lang="de-CH" sz="1000" b="0" dirty="0"/>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15</a:t>
            </a:fld>
            <a:r>
              <a:rPr lang="de-CH" dirty="0"/>
              <a:t> </a:t>
            </a:r>
            <a:r>
              <a:rPr lang="de-CH" sz="1000" baseline="10000" dirty="0"/>
              <a:t>|</a:t>
            </a:r>
          </a:p>
        </p:txBody>
      </p:sp>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CH" dirty="0"/>
              <a:t>Base : 3’485 répondants</a:t>
            </a:r>
          </a:p>
        </p:txBody>
      </p:sp>
      <p:graphicFrame>
        <p:nvGraphicFramePr>
          <p:cNvPr id="4" name="Diagramm 3">
            <a:extLst>
              <a:ext uri="{FF2B5EF4-FFF2-40B4-BE49-F238E27FC236}">
                <a16:creationId xmlns:a16="http://schemas.microsoft.com/office/drawing/2014/main" id="{DD7E50B8-E362-40FB-B267-42C6A65E2F2C}"/>
              </a:ext>
            </a:extLst>
          </p:cNvPr>
          <p:cNvGraphicFramePr/>
          <p:nvPr>
            <p:custDataLst>
              <p:tags r:id="rId2"/>
            </p:custDataLst>
            <p:extLst>
              <p:ext uri="{D42A27DB-BD31-4B8C-83A1-F6EECF244321}">
                <p14:modId xmlns:p14="http://schemas.microsoft.com/office/powerpoint/2010/main" val="2504663905"/>
              </p:ext>
            </p:extLst>
          </p:nvPr>
        </p:nvGraphicFramePr>
        <p:xfrm>
          <a:off x="1200150" y="1757363"/>
          <a:ext cx="10512223" cy="3960000"/>
        </p:xfrm>
        <a:graphic>
          <a:graphicData uri="http://schemas.openxmlformats.org/drawingml/2006/chart">
            <c:chart xmlns:c="http://schemas.openxmlformats.org/drawingml/2006/chart" xmlns:r="http://schemas.openxmlformats.org/officeDocument/2006/relationships" r:id="rId7"/>
          </a:graphicData>
        </a:graphic>
      </p:graphicFrame>
      <p:sp>
        <p:nvSpPr>
          <p:cNvPr id="6" name="Ellipse 5">
            <a:extLst>
              <a:ext uri="{FF2B5EF4-FFF2-40B4-BE49-F238E27FC236}">
                <a16:creationId xmlns:a16="http://schemas.microsoft.com/office/drawing/2014/main" id="{26677C51-4CC2-4524-9D1C-447902C14B66}"/>
              </a:ext>
            </a:extLst>
          </p:cNvPr>
          <p:cNvSpPr/>
          <p:nvPr/>
        </p:nvSpPr>
        <p:spPr>
          <a:xfrm>
            <a:off x="4670850" y="3501000"/>
            <a:ext cx="1296000" cy="792000"/>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de-CH" sz="1400" dirty="0">
                <a:solidFill>
                  <a:schemeClr val="tx1"/>
                </a:solidFill>
              </a:rPr>
              <a:t>Valeur </a:t>
            </a:r>
            <a:r>
              <a:rPr lang="fr-CH" sz="1400" dirty="0">
                <a:solidFill>
                  <a:schemeClr val="tx1"/>
                </a:solidFill>
              </a:rPr>
              <a:t>moyenne</a:t>
            </a:r>
            <a:r>
              <a:rPr lang="de-CH" sz="1400" dirty="0">
                <a:solidFill>
                  <a:schemeClr val="tx1"/>
                </a:solidFill>
              </a:rPr>
              <a:t> : 2.78</a:t>
            </a:r>
          </a:p>
        </p:txBody>
      </p:sp>
    </p:spTree>
    <p:extLst>
      <p:ext uri="{BB962C8B-B14F-4D97-AF65-F5344CB8AC3E}">
        <p14:creationId xmlns:p14="http://schemas.microsoft.com/office/powerpoint/2010/main" val="23483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3224079618"/>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468908" cy="574675"/>
          </a:xfrm>
        </p:spPr>
        <p:txBody>
          <a:bodyPr/>
          <a:lstStyle/>
          <a:p>
            <a:r>
              <a:rPr lang="fr-CH"/>
              <a:t>Déclarations relatives aux antibiotiques – Index des connaissances (comparaison de temps)</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16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Q04	</a:t>
            </a:r>
            <a:r>
              <a:rPr lang="fr-FR" dirty="0"/>
              <a:t>Pour chacune des propositions suivantes, veuillez me dire si vous pensez qu'elle est vraie ou fausse.</a:t>
            </a:r>
          </a:p>
          <a:p>
            <a:pPr marL="720725" indent="-720725">
              <a:spcBef>
                <a:spcPts val="600"/>
              </a:spcBef>
              <a:buNone/>
            </a:pPr>
            <a:r>
              <a:rPr lang="de-CH" sz="1000" b="0" dirty="0"/>
              <a:t>FILTRE:	s</a:t>
            </a:r>
            <a:r>
              <a:rPr lang="fr-FR" sz="1000" b="0" dirty="0"/>
              <a:t>i les cinq affirmations sont évaluées</a:t>
            </a:r>
            <a:endParaRPr lang="de-CH" sz="1000" b="0"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10" name="Tabelle 9">
            <a:extLst>
              <a:ext uri="{FF2B5EF4-FFF2-40B4-BE49-F238E27FC236}">
                <a16:creationId xmlns:a16="http://schemas.microsoft.com/office/drawing/2014/main" id="{2550EA5E-78A4-495D-A959-345D9B72FEFE}"/>
              </a:ext>
            </a:extLst>
          </p:cNvPr>
          <p:cNvGraphicFramePr>
            <a:graphicFrameLocks noGrp="1"/>
          </p:cNvGraphicFramePr>
          <p:nvPr>
            <p:extLst>
              <p:ext uri="{D42A27DB-BD31-4B8C-83A1-F6EECF244321}">
                <p14:modId xmlns:p14="http://schemas.microsoft.com/office/powerpoint/2010/main" val="1332814816"/>
              </p:ext>
            </p:extLst>
          </p:nvPr>
        </p:nvGraphicFramePr>
        <p:xfrm>
          <a:off x="10947708" y="1813531"/>
          <a:ext cx="771474" cy="3559469"/>
        </p:xfrm>
        <a:graphic>
          <a:graphicData uri="http://schemas.openxmlformats.org/drawingml/2006/table">
            <a:tbl>
              <a:tblPr firstRow="1" bandRow="1">
                <a:tableStyleId>{5C22544A-7EE6-4342-B048-85BDC9FD1C3A}</a:tableStyleId>
              </a:tblPr>
              <a:tblGrid>
                <a:gridCol w="771474">
                  <a:extLst>
                    <a:ext uri="{9D8B030D-6E8A-4147-A177-3AD203B41FA5}">
                      <a16:colId xmlns:a16="http://schemas.microsoft.com/office/drawing/2014/main" val="4194040150"/>
                    </a:ext>
                  </a:extLst>
                </a:gridCol>
              </a:tblGrid>
              <a:tr h="188340">
                <a:tc>
                  <a:txBody>
                    <a:bodyPr/>
                    <a:lstStyle/>
                    <a:p>
                      <a:pPr algn="ctr">
                        <a:lnSpc>
                          <a:spcPct val="110000"/>
                        </a:lnSpc>
                      </a:pPr>
                      <a:r>
                        <a:rPr lang="fr-CH" sz="1000" b="1" noProof="0" dirty="0">
                          <a:solidFill>
                            <a:schemeClr val="tx1"/>
                          </a:solidFill>
                          <a:latin typeface="+mn-lt"/>
                        </a:rPr>
                        <a:t>Valeur moyenne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BF0"/>
                    </a:solidFill>
                  </a:tcPr>
                </a:tc>
                <a:extLst>
                  <a:ext uri="{0D108BD9-81ED-4DB2-BD59-A6C34878D82A}">
                    <a16:rowId xmlns:a16="http://schemas.microsoft.com/office/drawing/2014/main" val="2232729711"/>
                  </a:ext>
                </a:extLst>
              </a:tr>
              <a:tr h="648000">
                <a:tc>
                  <a:txBody>
                    <a:bodyPr/>
                    <a:lstStyle/>
                    <a:p>
                      <a:pPr algn="ctr" fontAlgn="b"/>
                      <a:r>
                        <a:rPr lang="de-CH" sz="1200" b="0" i="0" u="none" strike="noStrike" dirty="0">
                          <a:solidFill>
                            <a:schemeClr val="tx1"/>
                          </a:solidFill>
                          <a:effectLst/>
                          <a:latin typeface="+mj-lt"/>
                        </a:rPr>
                        <a:t>2.78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906311"/>
                  </a:ext>
                </a:extLst>
              </a:tr>
              <a:tr h="648000">
                <a:tc>
                  <a:txBody>
                    <a:bodyPr/>
                    <a:lstStyle/>
                    <a:p>
                      <a:pPr algn="ctr" fontAlgn="b"/>
                      <a:r>
                        <a:rPr lang="de-CH" sz="1200" b="0" i="0" u="none" strike="noStrike">
                          <a:solidFill>
                            <a:schemeClr val="tx1"/>
                          </a:solidFill>
                          <a:effectLst/>
                          <a:latin typeface="+mj-lt"/>
                        </a:rPr>
                        <a:t>3.24</a:t>
                      </a:r>
                      <a:endParaRPr lang="de-CH" sz="1200" b="0" i="0" u="none" strike="noStrike" dirty="0">
                        <a:solidFill>
                          <a:schemeClr val="tx1"/>
                        </a:solidFill>
                        <a:effectLst/>
                        <a:latin typeface="+mj-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3143628"/>
                  </a:ext>
                </a:extLst>
              </a:tr>
              <a:tr h="648000">
                <a:tc>
                  <a:txBody>
                    <a:bodyPr/>
                    <a:lstStyle/>
                    <a:p>
                      <a:pPr algn="ctr" fontAlgn="b"/>
                      <a:r>
                        <a:rPr lang="de-CH" sz="1200" b="0" i="0" u="none" strike="noStrike">
                          <a:solidFill>
                            <a:schemeClr val="tx1"/>
                          </a:solidFill>
                          <a:effectLst/>
                          <a:latin typeface="+mj-lt"/>
                        </a:rPr>
                        <a:t>3.22</a:t>
                      </a:r>
                      <a:endParaRPr lang="de-CH" sz="1200" b="0" i="0" u="none" strike="noStrike" dirty="0">
                        <a:solidFill>
                          <a:schemeClr val="tx1"/>
                        </a:solidFill>
                        <a:effectLst/>
                        <a:latin typeface="+mj-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496914"/>
                  </a:ext>
                </a:extLst>
              </a:tr>
              <a:tr h="648000">
                <a:tc>
                  <a:txBody>
                    <a:bodyPr/>
                    <a:lstStyle/>
                    <a:p>
                      <a:pPr algn="ctr" fontAlgn="b"/>
                      <a:r>
                        <a:rPr lang="de-CH" sz="1200" b="0" i="0" u="none" strike="noStrike" dirty="0">
                          <a:solidFill>
                            <a:schemeClr val="tx1"/>
                          </a:solidFill>
                          <a:effectLst/>
                          <a:latin typeface="+mj-lt"/>
                        </a:rPr>
                        <a:t>3.21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889763"/>
                  </a:ext>
                </a:extLst>
              </a:tr>
              <a:tr h="648000">
                <a:tc>
                  <a:txBody>
                    <a:bodyPr/>
                    <a:lstStyle/>
                    <a:p>
                      <a:pPr algn="ctr" fontAlgn="b"/>
                      <a:r>
                        <a:rPr lang="de-CH" sz="1200" b="0" i="0" u="none" strike="noStrike" dirty="0">
                          <a:solidFill>
                            <a:schemeClr val="tx1"/>
                          </a:solidFill>
                          <a:effectLst/>
                          <a:latin typeface="+mj-lt"/>
                        </a:rPr>
                        <a:t>3.14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69BA0"/>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086998"/>
                  </a:ext>
                </a:extLst>
              </a:tr>
            </a:tbl>
          </a:graphicData>
        </a:graphic>
      </p:graphicFrame>
    </p:spTree>
    <p:extLst>
      <p:ext uri="{BB962C8B-B14F-4D97-AF65-F5344CB8AC3E}">
        <p14:creationId xmlns:p14="http://schemas.microsoft.com/office/powerpoint/2010/main" val="344265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fr-CH" dirty="0"/>
              <a:t>Fin du traitement antibiotique (comparaison de temps)</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17</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Q05	</a:t>
            </a:r>
            <a:r>
              <a:rPr lang="fr-FR" dirty="0"/>
              <a:t>A quel moment pensez-vous qu'il faut arrêter un traitement par les antibiotiques ?</a:t>
            </a: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2585619927"/>
              </p:ext>
            </p:extLst>
          </p:nvPr>
        </p:nvGraphicFramePr>
        <p:xfrm>
          <a:off x="1200150" y="1414800"/>
          <a:ext cx="10871850" cy="494863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platzhalter 12">
            <a:extLst>
              <a:ext uri="{FF2B5EF4-FFF2-40B4-BE49-F238E27FC236}">
                <a16:creationId xmlns:a16="http://schemas.microsoft.com/office/drawing/2014/main" id="{CE4B7856-0054-F599-0E5F-1EE53663B973}"/>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53263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1377200" cy="574675"/>
          </a:xfrm>
        </p:spPr>
        <p:txBody>
          <a:bodyPr/>
          <a:lstStyle/>
          <a:p>
            <a:r>
              <a:rPr lang="fr-CH" dirty="0"/>
              <a:t>Élimination des boîtes d'antibiotiques</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5401201" cy="432000"/>
          </a:xfrm>
        </p:spPr>
        <p:txBody>
          <a:bodyPr/>
          <a:lstStyle/>
          <a:p>
            <a:pPr marL="720725" indent="-720725">
              <a:buNone/>
            </a:pPr>
            <a:r>
              <a:rPr lang="de-CH" dirty="0"/>
              <a:t>Q05.1a	</a:t>
            </a:r>
            <a:r>
              <a:rPr lang="fr-FR" dirty="0"/>
              <a:t>Que feriez-vous avec les autres antibiotiques dont vous n'avez plus besoin </a:t>
            </a:r>
            <a:r>
              <a:rPr lang="de-DE" dirty="0"/>
              <a:t>?</a:t>
            </a:r>
          </a:p>
          <a:p>
            <a:pPr marL="720725" indent="-720725">
              <a:buNone/>
            </a:pPr>
            <a:r>
              <a:rPr lang="de-CH" sz="1000" b="0" dirty="0"/>
              <a:t>FILTRE:	</a:t>
            </a:r>
            <a:r>
              <a:rPr lang="fr-FR" sz="1000" b="0" dirty="0"/>
              <a:t>a pris des antibiotiques au cours des 12 derniers mois</a:t>
            </a:r>
            <a:endParaRPr lang="de-CH" sz="1000" b="0" dirty="0">
              <a:highlight>
                <a:srgbClr val="FFFF00"/>
              </a:highlight>
            </a:endParaRP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18</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627529499"/>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CH" dirty="0"/>
              <a:t>Base : 3’485 répondants</a:t>
            </a:r>
          </a:p>
        </p:txBody>
      </p:sp>
      <p:sp>
        <p:nvSpPr>
          <p:cNvPr id="11" name="Fußzeilenplatzhalter 3">
            <a:extLst>
              <a:ext uri="{FF2B5EF4-FFF2-40B4-BE49-F238E27FC236}">
                <a16:creationId xmlns:a16="http://schemas.microsoft.com/office/drawing/2014/main" id="{F4A7D561-6DEE-40CE-842E-6C163BDDF7FC}"/>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12" name="Textplatzhalter 6">
            <a:extLst>
              <a:ext uri="{FF2B5EF4-FFF2-40B4-BE49-F238E27FC236}">
                <a16:creationId xmlns:a16="http://schemas.microsoft.com/office/drawing/2014/main" id="{A531FFFA-397C-0DC6-A7ED-8ECFAA17EECA}"/>
              </a:ext>
            </a:extLst>
          </p:cNvPr>
          <p:cNvSpPr txBox="1">
            <a:spLocks/>
          </p:cNvSpPr>
          <p:nvPr/>
        </p:nvSpPr>
        <p:spPr bwMode="gray">
          <a:xfrm>
            <a:off x="6410417" y="982800"/>
            <a:ext cx="5401201" cy="432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0"/>
              </a:spcBef>
              <a:spcAft>
                <a:spcPts val="0"/>
              </a:spcAft>
              <a:buClr>
                <a:srgbClr val="FFFFFF"/>
              </a:buClr>
              <a:buSzPct val="25000"/>
              <a:buFont typeface="Arial" panose="020B0604020202020204" pitchFamily="34" charset="0"/>
              <a:buChar char=" "/>
              <a:tabLst>
                <a:tab pos="714375" algn="l"/>
              </a:tabLst>
              <a:defRPr sz="1400" b="1"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4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400" b="1"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9pPr>
          </a:lstStyle>
          <a:p>
            <a:pPr marL="720725" indent="-720725">
              <a:buFont typeface="Arial" panose="020B0604020202020204" pitchFamily="34" charset="0"/>
              <a:buNone/>
            </a:pPr>
            <a:r>
              <a:rPr lang="de-CH" dirty="0"/>
              <a:t>Q05.1b	</a:t>
            </a:r>
            <a:r>
              <a:rPr lang="fr-FR" dirty="0"/>
              <a:t>Qu'avez-vous fait des autres antibiotiques dont vous n'aviez plus besoin </a:t>
            </a:r>
            <a:r>
              <a:rPr lang="de-DE" dirty="0"/>
              <a:t>?</a:t>
            </a:r>
          </a:p>
          <a:p>
            <a:pPr marL="720725" indent="-720725">
              <a:buFont typeface="Arial" panose="020B0604020202020204" pitchFamily="34" charset="0"/>
              <a:buNone/>
            </a:pPr>
            <a:r>
              <a:rPr lang="de-CH" sz="1000" b="0" dirty="0"/>
              <a:t>FILTRE:	</a:t>
            </a:r>
            <a:r>
              <a:rPr lang="fr-FR" sz="1000" b="0" dirty="0"/>
              <a:t>N'a PAS pris d'antibiotiques au cours des 12 derniers mois ou ne sait pas/pas de réponse</a:t>
            </a:r>
            <a:endParaRPr lang="de-CH" sz="1100" dirty="0"/>
          </a:p>
        </p:txBody>
      </p:sp>
    </p:spTree>
    <p:extLst>
      <p:ext uri="{BB962C8B-B14F-4D97-AF65-F5344CB8AC3E}">
        <p14:creationId xmlns:p14="http://schemas.microsoft.com/office/powerpoint/2010/main" val="213016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0801200" cy="574675"/>
          </a:xfrm>
        </p:spPr>
        <p:txBody>
          <a:bodyPr/>
          <a:lstStyle/>
          <a:p>
            <a:r>
              <a:rPr lang="fr-FR" dirty="0"/>
              <a:t>Comportement, lorsque le médecin ne prescrit pas d’antibiotique à l’enfant</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Q07	</a:t>
            </a:r>
            <a:r>
              <a:rPr lang="fr-FR" dirty="0"/>
              <a:t>Comment vous comportez-vous respectivement si le ou la médecin ne prescrit pas ou n’a pas prescrit d’antibiotique à votre enfant malade contrairement à vos attentes ? (choix multiple)</a:t>
            </a:r>
            <a:endParaRPr lang="de-CH" dirty="0"/>
          </a:p>
          <a:p>
            <a:pPr marL="720725" indent="-720725">
              <a:spcBef>
                <a:spcPts val="600"/>
              </a:spcBef>
              <a:buNone/>
            </a:pPr>
            <a:r>
              <a:rPr lang="de-CH" sz="1000" b="0" dirty="0"/>
              <a:t>FILTRE:	</a:t>
            </a:r>
            <a:r>
              <a:rPr lang="fr-FR" sz="1000" b="0" dirty="0"/>
              <a:t>possède la garde des enfants</a:t>
            </a:r>
            <a:endParaRPr lang="de-CH" sz="1000" b="0"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19</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232177962"/>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Base : 1’656 </a:t>
            </a:r>
            <a:r>
              <a:rPr lang="fr-CH" dirty="0"/>
              <a:t>répondants</a:t>
            </a:r>
            <a:endParaRPr lang="de-CH" dirty="0"/>
          </a:p>
        </p:txBody>
      </p:sp>
      <p:sp>
        <p:nvSpPr>
          <p:cNvPr id="11" name="Fußzeilenplatzhalter 3">
            <a:extLst>
              <a:ext uri="{FF2B5EF4-FFF2-40B4-BE49-F238E27FC236}">
                <a16:creationId xmlns:a16="http://schemas.microsoft.com/office/drawing/2014/main" id="{F4A7D561-6DEE-40CE-842E-6C163BDDF7FC}"/>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299415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E025711-8387-47FC-8B8A-72C1025465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10" name="Objekt 9" hidden="1">
                        <a:extLst>
                          <a:ext uri="{FF2B5EF4-FFF2-40B4-BE49-F238E27FC236}">
                            <a16:creationId xmlns:a16="http://schemas.microsoft.com/office/drawing/2014/main" id="{AE025711-8387-47FC-8B8A-72C1025465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3055D462-DE68-471A-8A2E-841F1372DAA4}"/>
              </a:ext>
            </a:extLst>
          </p:cNvPr>
          <p:cNvSpPr/>
          <p:nvPr>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e-CH" sz="2000" b="1" dirty="0">
              <a:latin typeface="Tahoma" panose="020B0604030504040204" pitchFamily="34" charset="0"/>
              <a:ea typeface="+mj-ea"/>
              <a:cs typeface="+mj-cs"/>
              <a:sym typeface="Tahoma" panose="020B0604030504040204" pitchFamily="34" charset="0"/>
            </a:endParaRPr>
          </a:p>
        </p:txBody>
      </p:sp>
      <p:sp>
        <p:nvSpPr>
          <p:cNvPr id="5" name="Foliennummernplatzhalter 4">
            <a:extLst>
              <a:ext uri="{FF2B5EF4-FFF2-40B4-BE49-F238E27FC236}">
                <a16:creationId xmlns:a16="http://schemas.microsoft.com/office/drawing/2014/main" id="{206F6AA6-7BA9-4128-BC76-C117B3594D2A}"/>
              </a:ext>
            </a:extLst>
          </p:cNvPr>
          <p:cNvSpPr>
            <a:spLocks noGrp="1"/>
          </p:cNvSpPr>
          <p:nvPr>
            <p:ph type="sldNum" sz="quarter" idx="4"/>
          </p:nvPr>
        </p:nvSpPr>
        <p:spPr/>
        <p:txBody>
          <a:bodyPr/>
          <a:lstStyle/>
          <a:p>
            <a:fld id="{AF7FF8B5-A2E3-4A3F-9D46-277719C150EB}" type="slidenum">
              <a:rPr lang="de-CH" smtClean="0"/>
              <a:pPr/>
              <a:t>2</a:t>
            </a:fld>
            <a:r>
              <a:rPr lang="de-CH" dirty="0"/>
              <a:t> </a:t>
            </a:r>
            <a:r>
              <a:rPr lang="de-CH" sz="1000" baseline="10000" dirty="0"/>
              <a:t>|</a:t>
            </a:r>
          </a:p>
        </p:txBody>
      </p:sp>
      <p:sp>
        <p:nvSpPr>
          <p:cNvPr id="18" name="Titel 1">
            <a:extLst>
              <a:ext uri="{FF2B5EF4-FFF2-40B4-BE49-F238E27FC236}">
                <a16:creationId xmlns:a16="http://schemas.microsoft.com/office/drawing/2014/main" id="{749174C8-6D8C-4505-9D9F-48C92B061562}"/>
              </a:ext>
            </a:extLst>
          </p:cNvPr>
          <p:cNvSpPr>
            <a:spLocks noGrp="1"/>
          </p:cNvSpPr>
          <p:nvPr>
            <p:ph type="title"/>
          </p:nvPr>
        </p:nvSpPr>
        <p:spPr>
          <a:xfrm>
            <a:off x="478800" y="262037"/>
            <a:ext cx="7560000" cy="574675"/>
          </a:xfrm>
        </p:spPr>
        <p:txBody>
          <a:bodyPr/>
          <a:lstStyle/>
          <a:p>
            <a:r>
              <a:rPr lang="fr-CH" dirty="0"/>
              <a:t>Conception de l’étude</a:t>
            </a:r>
          </a:p>
        </p:txBody>
      </p:sp>
      <p:sp>
        <p:nvSpPr>
          <p:cNvPr id="19" name="Inhaltsplatzhalter 5">
            <a:extLst>
              <a:ext uri="{FF2B5EF4-FFF2-40B4-BE49-F238E27FC236}">
                <a16:creationId xmlns:a16="http://schemas.microsoft.com/office/drawing/2014/main" id="{AE396E47-9D59-4E2A-944F-35095287BCA3}"/>
              </a:ext>
            </a:extLst>
          </p:cNvPr>
          <p:cNvSpPr txBox="1">
            <a:spLocks/>
          </p:cNvSpPr>
          <p:nvPr/>
        </p:nvSpPr>
        <p:spPr bwMode="gray">
          <a:xfrm>
            <a:off x="669214" y="1197000"/>
            <a:ext cx="11042785" cy="3130875"/>
          </a:xfrm>
          <a:prstGeom prst="rect">
            <a:avLst/>
          </a:prstGeom>
        </p:spPr>
        <p:txBody>
          <a:bodyPr vert="horz" lIns="0" tIns="0" rIns="0" bIns="0" rtlCol="0">
            <a:noAutofit/>
          </a:bodyPr>
          <a:lstStyle>
            <a:lvl1pPr marL="14288" indent="-14288" algn="l" defTabSz="914400" rtl="0" eaLnBrk="1" latinLnBrk="0" hangingPunct="1">
              <a:lnSpc>
                <a:spcPct val="110000"/>
              </a:lnSpc>
              <a:spcBef>
                <a:spcPts val="0"/>
              </a:spcBef>
              <a:spcAft>
                <a:spcPts val="0"/>
              </a:spcAft>
              <a:buClr>
                <a:srgbClr val="FFFFFF"/>
              </a:buClr>
              <a:buSzPct val="25000"/>
              <a:buFont typeface="Arial" panose="020B0604020202020204" pitchFamily="34" charset="0"/>
              <a:buChar char=" "/>
              <a:tabLst>
                <a:tab pos="714375" algn="l"/>
              </a:tabLst>
              <a:defRPr sz="1400" b="1"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4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400" b="1"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0"/>
              </a:spcAft>
              <a:buClr>
                <a:schemeClr val="tx1"/>
              </a:buClr>
              <a:buFontTx/>
              <a:buNone/>
              <a:tabLst>
                <a:tab pos="714375" algn="l"/>
              </a:tabLst>
              <a:defRPr sz="1400" b="1" kern="1200">
                <a:solidFill>
                  <a:schemeClr val="tx1"/>
                </a:solidFill>
                <a:latin typeface="+mn-lt"/>
                <a:ea typeface="+mn-ea"/>
                <a:cs typeface="+mn-cs"/>
              </a:defRPr>
            </a:lvl9pPr>
          </a:lstStyle>
          <a:p>
            <a:pPr lvl="1" defTabSz="445669">
              <a:spcAft>
                <a:spcPts val="1190"/>
              </a:spcAft>
              <a:tabLst>
                <a:tab pos="1861414" algn="l"/>
                <a:tab pos="2403145" algn="l"/>
              </a:tabLst>
            </a:pPr>
            <a:r>
              <a:rPr lang="fr-FR" dirty="0"/>
              <a:t>Mandant		</a:t>
            </a:r>
            <a:r>
              <a:rPr lang="fr-FR" b="0" dirty="0"/>
              <a:t>Office fédéral de la santé publique OFSP</a:t>
            </a:r>
          </a:p>
          <a:p>
            <a:pPr lvl="1" defTabSz="445669">
              <a:spcAft>
                <a:spcPts val="1190"/>
              </a:spcAft>
              <a:tabLst>
                <a:tab pos="1861414" algn="l"/>
                <a:tab pos="2403145" algn="l"/>
              </a:tabLst>
            </a:pPr>
            <a:r>
              <a:rPr lang="fr-FR" dirty="0"/>
              <a:t>Objectif		</a:t>
            </a:r>
            <a:r>
              <a:rPr lang="fr-FR" b="0" dirty="0"/>
              <a:t>Réaliser un état des lieux des connaissances, pratiques et attitudes concernant l’usage des 					antibiotiques dans la population suisse</a:t>
            </a:r>
          </a:p>
          <a:p>
            <a:pPr lvl="1" defTabSz="445669">
              <a:spcAft>
                <a:spcPts val="1190"/>
              </a:spcAft>
              <a:tabLst>
                <a:tab pos="1861414" algn="l"/>
                <a:tab pos="2403145" algn="l"/>
              </a:tabLst>
            </a:pPr>
            <a:r>
              <a:rPr lang="fr-FR" dirty="0"/>
              <a:t>Univers		</a:t>
            </a:r>
            <a:r>
              <a:rPr lang="fr-FR" b="0" dirty="0"/>
              <a:t>Population linguistiquement assimilée à partir de l’âge de 15 ans résidant dans toutes les régions du pays</a:t>
            </a:r>
          </a:p>
          <a:p>
            <a:pPr lvl="1" defTabSz="445669">
              <a:spcAft>
                <a:spcPts val="1190"/>
              </a:spcAft>
              <a:tabLst>
                <a:tab pos="1861414" algn="l"/>
                <a:tab pos="2403145" algn="l"/>
              </a:tabLst>
            </a:pPr>
            <a:r>
              <a:rPr lang="fr-FR" dirty="0"/>
              <a:t>Méthode 		</a:t>
            </a:r>
            <a:r>
              <a:rPr lang="fr-FR" b="0" dirty="0" err="1"/>
              <a:t>Miked</a:t>
            </a:r>
            <a:r>
              <a:rPr lang="fr-FR" b="0" dirty="0"/>
              <a:t>-Mode (interviews téléphoniques assistées par ordinateur (CATI</a:t>
            </a:r>
            <a:r>
              <a:rPr lang="de-CH" b="0" dirty="0"/>
              <a:t>) / </a:t>
            </a:r>
            <a:r>
              <a:rPr lang="fr-FR" b="0" dirty="0"/>
              <a:t>interviews en ligne assistées par 			ordinateur </a:t>
            </a:r>
            <a:r>
              <a:rPr lang="de-CH" b="0" dirty="0"/>
              <a:t>(CAWI))</a:t>
            </a:r>
          </a:p>
          <a:p>
            <a:pPr lvl="1" defTabSz="445669">
              <a:spcAft>
                <a:spcPts val="1190"/>
              </a:spcAft>
              <a:tabLst>
                <a:tab pos="2403145" algn="l"/>
              </a:tabLst>
            </a:pPr>
            <a:r>
              <a:rPr lang="fr-FR" dirty="0"/>
              <a:t>Méthode de sélection</a:t>
            </a:r>
            <a:r>
              <a:rPr lang="de-CH" b="0" dirty="0"/>
              <a:t>	</a:t>
            </a:r>
            <a:r>
              <a:rPr lang="fr-FR" b="0" dirty="0"/>
              <a:t>Echantillon</a:t>
            </a:r>
            <a:r>
              <a:rPr lang="de-CH" b="0" dirty="0"/>
              <a:t> SRPH</a:t>
            </a:r>
          </a:p>
          <a:p>
            <a:pPr lvl="1" defTabSz="445669">
              <a:spcAft>
                <a:spcPts val="1190"/>
              </a:spcAft>
              <a:tabLst>
                <a:tab pos="2403145" algn="l"/>
              </a:tabLst>
            </a:pPr>
            <a:r>
              <a:rPr lang="fr-FR" dirty="0"/>
              <a:t>Taille de l’échantillon</a:t>
            </a:r>
            <a:r>
              <a:rPr lang="de-CH" dirty="0"/>
              <a:t> </a:t>
            </a:r>
            <a:r>
              <a:rPr lang="de-CH" b="0" dirty="0"/>
              <a:t>	</a:t>
            </a:r>
            <a:r>
              <a:rPr lang="fr-FR" b="0" dirty="0"/>
              <a:t>Nombre net d’interviews </a:t>
            </a:r>
            <a:r>
              <a:rPr lang="de-CH" b="0" dirty="0"/>
              <a:t>: n = 3’485 (</a:t>
            </a:r>
            <a:r>
              <a:rPr lang="fr-FR" b="0" dirty="0"/>
              <a:t>erreur d'échantillonnage d'au max. +/- 1.7% avec un niveau de 		confiance de 95%</a:t>
            </a:r>
            <a:r>
              <a:rPr lang="de-CH" b="0" dirty="0"/>
              <a:t>)</a:t>
            </a:r>
          </a:p>
          <a:p>
            <a:pPr lvl="1" defTabSz="445669">
              <a:spcAft>
                <a:spcPts val="1190"/>
              </a:spcAft>
              <a:tabLst>
                <a:tab pos="1861414" algn="l"/>
                <a:tab pos="2403145" algn="l"/>
              </a:tabLst>
            </a:pPr>
            <a:r>
              <a:rPr lang="fr-FR" dirty="0"/>
              <a:t>Pondération		</a:t>
            </a:r>
            <a:r>
              <a:rPr lang="fr-FR" b="0" dirty="0"/>
              <a:t>Conforme aux variables Région linguistique, Âge et Sexe (Base : Office fédéral de la statistique OFS)</a:t>
            </a:r>
          </a:p>
          <a:p>
            <a:pPr lvl="1" defTabSz="445669">
              <a:spcAft>
                <a:spcPts val="1190"/>
              </a:spcAft>
              <a:tabLst>
                <a:tab pos="1861414" algn="l"/>
                <a:tab pos="2403145" algn="l"/>
              </a:tabLst>
            </a:pPr>
            <a:r>
              <a:rPr lang="fr-FR" dirty="0"/>
              <a:t>Durée des interviews	</a:t>
            </a:r>
            <a:r>
              <a:rPr lang="fr-FR" b="0" dirty="0"/>
              <a:t>12 minutes</a:t>
            </a:r>
          </a:p>
          <a:p>
            <a:pPr lvl="1" defTabSz="445669">
              <a:spcAft>
                <a:spcPts val="1190"/>
              </a:spcAft>
              <a:tabLst>
                <a:tab pos="1861414" algn="l"/>
                <a:tab pos="2403145" algn="l"/>
              </a:tabLst>
            </a:pPr>
            <a:r>
              <a:rPr lang="fr-FR" dirty="0"/>
              <a:t>Période du sondage		</a:t>
            </a:r>
            <a:r>
              <a:rPr lang="fr-FR" b="0" dirty="0"/>
              <a:t>du 6 juin au 2 août 2024</a:t>
            </a:r>
            <a:endParaRPr lang="de-CH" b="0" dirty="0"/>
          </a:p>
        </p:txBody>
      </p:sp>
      <p:sp>
        <p:nvSpPr>
          <p:cNvPr id="8" name="Fußzeilenplatzhalter 3">
            <a:extLst>
              <a:ext uri="{FF2B5EF4-FFF2-40B4-BE49-F238E27FC236}">
                <a16:creationId xmlns:a16="http://schemas.microsoft.com/office/drawing/2014/main" id="{867602BF-CA00-4446-A6FC-7A666CE4968F}"/>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317901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0801200" cy="574675"/>
          </a:xfrm>
        </p:spPr>
        <p:txBody>
          <a:bodyPr/>
          <a:lstStyle/>
          <a:p>
            <a:r>
              <a:rPr lang="fr-FR" dirty="0"/>
              <a:t>Comportement, lorsque le médecin ne prescrit pas d’antibiotique à l’enfant (comparaison de temps)</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Q07	</a:t>
            </a:r>
            <a:r>
              <a:rPr lang="fr-FR" dirty="0"/>
              <a:t>Comment vous comportez-vous respectivement si le ou la médecin ne prescrit pas ou n’a pas prescrit d’antibiotique à votre enfant malade contrairement à vos attentes ? (choix multiple)</a:t>
            </a:r>
            <a:endParaRPr lang="de-CH" dirty="0"/>
          </a:p>
          <a:p>
            <a:pPr marL="720725" indent="-720725">
              <a:spcBef>
                <a:spcPts val="600"/>
              </a:spcBef>
              <a:buNone/>
            </a:pPr>
            <a:r>
              <a:rPr lang="de-CH" sz="1000" b="0" dirty="0"/>
              <a:t>FILTRE:	</a:t>
            </a:r>
            <a:r>
              <a:rPr lang="fr-FR" sz="1000" b="0" dirty="0"/>
              <a:t>possède la garde des enfants</a:t>
            </a:r>
            <a:endParaRPr lang="de-CH" sz="1000" b="0"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20</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064342984"/>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
        <p:nvSpPr>
          <p:cNvPr id="11" name="Fußzeilenplatzhalter 3">
            <a:extLst>
              <a:ext uri="{FF2B5EF4-FFF2-40B4-BE49-F238E27FC236}">
                <a16:creationId xmlns:a16="http://schemas.microsoft.com/office/drawing/2014/main" id="{F4A7D561-6DEE-40CE-842E-6C163BDDF7FC}"/>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213662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441200" cy="574675"/>
          </a:xfrm>
        </p:spPr>
        <p:txBody>
          <a:bodyPr/>
          <a:lstStyle/>
          <a:p>
            <a:r>
              <a:rPr lang="fr-FR" dirty="0"/>
              <a:t>Souvenir sur l’information obtenue sur les antibiotiques/sources d’information (comparaison de temps)</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21</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Q08	</a:t>
            </a:r>
            <a:r>
              <a:rPr lang="fr-FR" dirty="0"/>
              <a:t>Au cours des 12 derniers mois, vous souvenez-vous avoir reçu des informations recommandant de ne pas prendre d'antibiotiques quand cela n'est pas nécessaire, par exemple, en cas de rhume ou de grippe ?</a:t>
            </a: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3048762986"/>
              </p:ext>
            </p:extLst>
          </p:nvPr>
        </p:nvGraphicFramePr>
        <p:xfrm>
          <a:off x="1200150" y="1615468"/>
          <a:ext cx="10871850" cy="47479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391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377200" cy="574675"/>
          </a:xfrm>
        </p:spPr>
        <p:txBody>
          <a:bodyPr/>
          <a:lstStyle/>
          <a:p>
            <a:r>
              <a:rPr lang="fr-FR" dirty="0"/>
              <a:t>Souvenir sur l’information obtenue sur les antibiotiques/sources d’information (comparaison de temps par région linguistique)</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22</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Q08	</a:t>
            </a:r>
            <a:r>
              <a:rPr lang="fr-FR" dirty="0"/>
              <a:t>Au cours des 12 derniers mois, vous souvenez-vous avoir reçu des informations recommandant de ne pas prendre d'antibiotiques quand cela n'est pas nécessaire, par exemple, en cas de rhume ou de grippe ?</a:t>
            </a:r>
            <a:endParaRPr lang="de-CH" dirty="0"/>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3" name="Inhaltsplatzhalter 14">
            <a:extLst>
              <a:ext uri="{FF2B5EF4-FFF2-40B4-BE49-F238E27FC236}">
                <a16:creationId xmlns:a16="http://schemas.microsoft.com/office/drawing/2014/main" id="{F9F98E10-8467-4F92-ABB8-7E69228B909B}"/>
              </a:ext>
            </a:extLst>
          </p:cNvPr>
          <p:cNvGraphicFramePr>
            <a:graphicFrameLocks/>
          </p:cNvGraphicFramePr>
          <p:nvPr>
            <p:custDataLst>
              <p:tags r:id="rId1"/>
            </p:custDataLst>
            <p:extLst>
              <p:ext uri="{D42A27DB-BD31-4B8C-83A1-F6EECF244321}">
                <p14:modId xmlns:p14="http://schemas.microsoft.com/office/powerpoint/2010/main" val="1297578053"/>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43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Sources d’information</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Q09	</a:t>
            </a:r>
            <a:r>
              <a:rPr lang="fr-FR" dirty="0"/>
              <a:t>Comment avez-vous obtenu cette information recommandant de ne pas prendre d'antibiotiques quand cela n'est pas nécessaire </a:t>
            </a:r>
            <a:r>
              <a:rPr lang="de-CH" dirty="0"/>
              <a:t>?</a:t>
            </a:r>
          </a:p>
          <a:p>
            <a:pPr marL="720725" indent="-720725">
              <a:spcBef>
                <a:spcPts val="600"/>
              </a:spcBef>
              <a:buNone/>
            </a:pPr>
            <a:r>
              <a:rPr lang="fr-FR" sz="1000" b="0" dirty="0"/>
              <a:t>FILTRE:	a reçu des informations</a:t>
            </a:r>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23</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520823509"/>
              </p:ext>
            </p:extLst>
          </p:nvPr>
        </p:nvGraphicFramePr>
        <p:xfrm>
          <a:off x="1128000" y="1773000"/>
          <a:ext cx="10800000" cy="4506506"/>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Base : 1’200 </a:t>
            </a:r>
            <a:r>
              <a:rPr lang="fr-CH" dirty="0"/>
              <a:t>répondants</a:t>
            </a:r>
            <a:endParaRPr lang="de-CH" dirty="0"/>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214723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Sources d’information</a:t>
            </a:r>
            <a:r>
              <a:rPr lang="de-CH" dirty="0"/>
              <a:t> (</a:t>
            </a:r>
            <a:r>
              <a:rPr lang="fr-FR" dirty="0"/>
              <a:t>comparaison de temps</a:t>
            </a:r>
            <a:r>
              <a:rPr lang="de-CH" dirty="0"/>
              <a:t>)</a:t>
            </a:r>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24</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152429638"/>
              </p:ext>
            </p:extLst>
          </p:nvPr>
        </p:nvGraphicFramePr>
        <p:xfrm>
          <a:off x="1128000" y="1560888"/>
          <a:ext cx="10800000" cy="4873412"/>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0" y="6089632"/>
            <a:ext cx="3815649" cy="215999"/>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Q09	</a:t>
            </a:r>
            <a:r>
              <a:rPr lang="fr-FR" dirty="0"/>
              <a:t>Comment avez-vous obtenu cette information recommandant de ne pas prendre d'antibiotiques quand cela n'est pas nécessaire </a:t>
            </a:r>
            <a:r>
              <a:rPr lang="de-CH" dirty="0"/>
              <a:t>?</a:t>
            </a:r>
          </a:p>
          <a:p>
            <a:pPr marL="720725" indent="-720725">
              <a:spcBef>
                <a:spcPts val="600"/>
              </a:spcBef>
              <a:buNone/>
            </a:pPr>
            <a:r>
              <a:rPr lang="fr-FR" sz="1000" b="0" dirty="0"/>
              <a:t>FILTRE:	a reçu des informations</a:t>
            </a:r>
          </a:p>
        </p:txBody>
      </p:sp>
    </p:spTree>
    <p:extLst>
      <p:ext uri="{BB962C8B-B14F-4D97-AF65-F5344CB8AC3E}">
        <p14:creationId xmlns:p14="http://schemas.microsoft.com/office/powerpoint/2010/main" val="314112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089200" cy="574675"/>
          </a:xfrm>
        </p:spPr>
        <p:txBody>
          <a:bodyPr/>
          <a:lstStyle/>
          <a:p>
            <a:r>
              <a:rPr lang="fr-FR" dirty="0"/>
              <a:t>Impact de l’information obtenue sur le point de vue (comparaison de temps)</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Q10	</a:t>
            </a:r>
            <a:r>
              <a:rPr lang="fr-FR" dirty="0"/>
              <a:t>L'information que vous avez reçue a-t-elle changé votre point de vue sur la consommation d'antibiotiques </a:t>
            </a:r>
            <a:r>
              <a:rPr lang="de-CH" dirty="0"/>
              <a:t>?</a:t>
            </a:r>
          </a:p>
          <a:p>
            <a:pPr marL="720725" indent="-720725">
              <a:spcBef>
                <a:spcPts val="600"/>
              </a:spcBef>
              <a:buNone/>
            </a:pPr>
            <a:r>
              <a:rPr lang="de-CH" sz="1000" b="0" dirty="0"/>
              <a:t>FILTRE:	</a:t>
            </a:r>
            <a:r>
              <a:rPr lang="fr-CH" sz="1000" b="0" dirty="0"/>
              <a:t>a reçu des informations</a:t>
            </a:r>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2834078890"/>
              </p:ext>
            </p:extLst>
          </p:nvPr>
        </p:nvGraphicFramePr>
        <p:xfrm>
          <a:off x="1200150" y="1560888"/>
          <a:ext cx="10871850" cy="48025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252779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377200" cy="574675"/>
          </a:xfrm>
        </p:spPr>
        <p:txBody>
          <a:bodyPr/>
          <a:lstStyle/>
          <a:p>
            <a:r>
              <a:rPr lang="fr-FR" dirty="0"/>
              <a:t>Impact de l’information obtenue sur le point de vue (comparaison de temps par région linguistique) </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26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Q10	</a:t>
            </a:r>
            <a:r>
              <a:rPr lang="fr-FR" dirty="0"/>
              <a:t>L'information que vous avez reçue a-t-elle changé votre point de vue sur la consommation d'antibiotiques </a:t>
            </a:r>
            <a:r>
              <a:rPr lang="de-CH" dirty="0"/>
              <a:t>?</a:t>
            </a:r>
          </a:p>
          <a:p>
            <a:pPr marL="720725" indent="-720725">
              <a:spcBef>
                <a:spcPts val="600"/>
              </a:spcBef>
              <a:buNone/>
            </a:pPr>
            <a:r>
              <a:rPr lang="de-CH" sz="1000" b="0" dirty="0"/>
              <a:t>FILTRE:	</a:t>
            </a:r>
            <a:r>
              <a:rPr lang="fr-CH" sz="1000" b="0" dirty="0"/>
              <a:t>a reçu des informations</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3" name="Inhaltsplatzhalter 14">
            <a:extLst>
              <a:ext uri="{FF2B5EF4-FFF2-40B4-BE49-F238E27FC236}">
                <a16:creationId xmlns:a16="http://schemas.microsoft.com/office/drawing/2014/main" id="{F9D088CB-012D-44E9-A71C-119F6ACE4267}"/>
              </a:ext>
            </a:extLst>
          </p:cNvPr>
          <p:cNvGraphicFramePr>
            <a:graphicFrameLocks/>
          </p:cNvGraphicFramePr>
          <p:nvPr>
            <p:custDataLst>
              <p:tags r:id="rId1"/>
            </p:custDataLst>
            <p:extLst>
              <p:ext uri="{D42A27DB-BD31-4B8C-83A1-F6EECF244321}">
                <p14:modId xmlns:p14="http://schemas.microsoft.com/office/powerpoint/2010/main" val="2266676816"/>
              </p:ext>
            </p:extLst>
          </p:nvPr>
        </p:nvGraphicFramePr>
        <p:xfrm>
          <a:off x="1200199" y="1615468"/>
          <a:ext cx="10655801" cy="4476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052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Comportement actuel</a:t>
            </a: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27</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157838670"/>
              </p:ext>
            </p:extLst>
          </p:nvPr>
        </p:nvGraphicFramePr>
        <p:xfrm>
          <a:off x="1128000" y="1560888"/>
          <a:ext cx="10800000" cy="505273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Base : 1’200 </a:t>
            </a:r>
            <a:r>
              <a:rPr lang="fr-CH" dirty="0"/>
              <a:t>répondants</a:t>
            </a:r>
            <a:endParaRPr lang="de-CH" dirty="0"/>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Q11	</a:t>
            </a:r>
            <a:r>
              <a:rPr lang="fr-FR" dirty="0"/>
              <a:t>Sur la base des informations reçues, comment réagissez-vous désormais par rapport à la consommation d'antibiotiques</a:t>
            </a:r>
            <a:r>
              <a:rPr lang="de-CH" dirty="0"/>
              <a:t>?</a:t>
            </a:r>
          </a:p>
          <a:p>
            <a:pPr marL="720725" indent="-720725">
              <a:spcBef>
                <a:spcPts val="600"/>
              </a:spcBef>
              <a:buNone/>
            </a:pPr>
            <a:r>
              <a:rPr lang="de-CH" sz="1000" b="0" dirty="0"/>
              <a:t>FILTRE:	</a:t>
            </a:r>
            <a:r>
              <a:rPr lang="fr-CH" sz="1000" b="0" dirty="0"/>
              <a:t>a reçu des informations</a:t>
            </a:r>
          </a:p>
        </p:txBody>
      </p:sp>
    </p:spTree>
    <p:extLst>
      <p:ext uri="{BB962C8B-B14F-4D97-AF65-F5344CB8AC3E}">
        <p14:creationId xmlns:p14="http://schemas.microsoft.com/office/powerpoint/2010/main" val="313928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Comportement actuel </a:t>
            </a:r>
            <a:r>
              <a:rPr lang="de-CH" dirty="0"/>
              <a:t>(</a:t>
            </a:r>
            <a:r>
              <a:rPr lang="fr-FR" dirty="0"/>
              <a:t>comparaison de temps)</a:t>
            </a: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28</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789340922"/>
              </p:ext>
            </p:extLst>
          </p:nvPr>
        </p:nvGraphicFramePr>
        <p:xfrm>
          <a:off x="1128000" y="1560888"/>
          <a:ext cx="10800000" cy="505273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Q11	</a:t>
            </a:r>
            <a:r>
              <a:rPr lang="fr-FR" dirty="0"/>
              <a:t>Sur la base des informations reçues, comment réagissez-vous désormais par rapport à la consommation d'antibiotiques</a:t>
            </a:r>
            <a:r>
              <a:rPr lang="de-CH" dirty="0"/>
              <a:t>?</a:t>
            </a:r>
          </a:p>
          <a:p>
            <a:pPr marL="720725" indent="-720725">
              <a:spcBef>
                <a:spcPts val="600"/>
              </a:spcBef>
              <a:buNone/>
            </a:pPr>
            <a:r>
              <a:rPr lang="de-CH" sz="1000" b="0" dirty="0"/>
              <a:t>FILTRE:	</a:t>
            </a:r>
            <a:r>
              <a:rPr lang="fr-CH" sz="1000" b="0" dirty="0"/>
              <a:t>a reçu des informations</a:t>
            </a:r>
          </a:p>
        </p:txBody>
      </p:sp>
    </p:spTree>
    <p:extLst>
      <p:ext uri="{BB962C8B-B14F-4D97-AF65-F5344CB8AC3E}">
        <p14:creationId xmlns:p14="http://schemas.microsoft.com/office/powerpoint/2010/main" val="740661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Thèmes d’ information souhaités</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Q12	</a:t>
            </a:r>
            <a:r>
              <a:rPr lang="fr-FR" dirty="0"/>
              <a:t>Sur quels sujets en rapport avec les antibiotiques voudriez-vous recevoir plus d'informations </a:t>
            </a:r>
            <a:r>
              <a:rPr lang="de-CH" dirty="0"/>
              <a:t>?</a:t>
            </a:r>
            <a:endParaRPr lang="de-CH" sz="1000" b="0" dirty="0"/>
          </a:p>
          <a:p>
            <a:pPr marL="720725" indent="-720725">
              <a:buNone/>
            </a:pP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29</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366542975"/>
              </p:ext>
            </p:extLst>
          </p:nvPr>
        </p:nvGraphicFramePr>
        <p:xfrm>
          <a:off x="1128000" y="1341000"/>
          <a:ext cx="10800000" cy="5272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3’485 répondants</a:t>
            </a:r>
            <a:endParaRPr lang="de-CH" dirty="0"/>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113012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233200" cy="574675"/>
          </a:xfrm>
        </p:spPr>
        <p:txBody>
          <a:bodyPr/>
          <a:lstStyle/>
          <a:p>
            <a:r>
              <a:rPr lang="fr-FR" dirty="0"/>
              <a:t>Consommation d’antibiotiques au cours des 12 derniers mois (comparaison de temps)</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Q01	</a:t>
            </a:r>
            <a:r>
              <a:rPr lang="fr-FR" dirty="0"/>
              <a:t>Avez-vous pris des antibiotiques par voie orale, sous forme de comprimés, de poudre ou de sirop au cours des 12 derniers mois </a:t>
            </a:r>
            <a:r>
              <a:rPr lang="de-CH" dirty="0"/>
              <a:t>?</a:t>
            </a:r>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1774543462"/>
              </p:ext>
            </p:extLst>
          </p:nvPr>
        </p:nvGraphicFramePr>
        <p:xfrm>
          <a:off x="1200150" y="1560888"/>
          <a:ext cx="10871850" cy="48025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174506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Thèmes d’ information souhaités </a:t>
            </a:r>
            <a:r>
              <a:rPr lang="fr-FR" dirty="0"/>
              <a:t>(comparaison de temps)</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Q12	</a:t>
            </a:r>
            <a:r>
              <a:rPr lang="fr-FR" dirty="0"/>
              <a:t>Sur quels sujets en rapport avec les antibiotiques voudriez-vous recevoir plus d'informations </a:t>
            </a:r>
            <a:r>
              <a:rPr lang="de-CH" dirty="0"/>
              <a:t>?</a:t>
            </a:r>
            <a:endParaRPr lang="de-CH" sz="1000" b="0"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30</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3886443604"/>
              </p:ext>
            </p:extLst>
          </p:nvPr>
        </p:nvGraphicFramePr>
        <p:xfrm>
          <a:off x="1128000" y="1341000"/>
          <a:ext cx="10800000" cy="5272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1103853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Sources d’information souhaitées</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Q13	</a:t>
            </a:r>
            <a:r>
              <a:rPr lang="fr-FR" dirty="0"/>
              <a:t>Parmi les sources d'informations suivantes, lesquelles utiliseriez-vous afin d'obtenir des informations fiables sur les antibiotiques </a:t>
            </a:r>
            <a:r>
              <a:rPr lang="de-CH" dirty="0"/>
              <a:t>?</a:t>
            </a:r>
          </a:p>
          <a:p>
            <a:pPr marL="720725" indent="-720725">
              <a:spcBef>
                <a:spcPts val="600"/>
              </a:spcBef>
              <a:buNone/>
            </a:pPr>
            <a:r>
              <a:rPr lang="de-CH" sz="1000" b="0" dirty="0"/>
              <a:t>FILTRE:	</a:t>
            </a:r>
            <a:r>
              <a:rPr lang="fr-FR" sz="1000" b="0" dirty="0"/>
              <a:t>souhaite avoir plus d’informations sur les antibiotiques</a:t>
            </a:r>
            <a:endParaRPr lang="de-CH" sz="1000" b="0"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31</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1107307738"/>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2’801 répondants</a:t>
            </a:r>
            <a:endParaRPr lang="de-CH" dirty="0"/>
          </a:p>
        </p:txBody>
      </p:sp>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373222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Sources d’information souhaitées </a:t>
            </a:r>
            <a:r>
              <a:rPr lang="de-CH" dirty="0"/>
              <a:t>(</a:t>
            </a:r>
            <a:r>
              <a:rPr lang="fr-FR" dirty="0"/>
              <a:t>comparaison de temps</a:t>
            </a:r>
            <a:r>
              <a:rPr lang="de-CH" dirty="0"/>
              <a:t>)</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Q13	</a:t>
            </a:r>
            <a:r>
              <a:rPr lang="fr-FR" dirty="0"/>
              <a:t>Parmi les sources d'informations suivantes, lesquelles utiliseriez-vous afin d'obtenir des informations fiables sur les antibiotiques </a:t>
            </a:r>
            <a:r>
              <a:rPr lang="de-CH" dirty="0"/>
              <a:t>?</a:t>
            </a:r>
          </a:p>
          <a:p>
            <a:pPr marL="720725" indent="-720725">
              <a:spcBef>
                <a:spcPts val="600"/>
              </a:spcBef>
              <a:buNone/>
            </a:pPr>
            <a:r>
              <a:rPr lang="de-CH" sz="1000" b="0" dirty="0"/>
              <a:t>FILTRE:	</a:t>
            </a:r>
            <a:r>
              <a:rPr lang="fr-FR" sz="1000" b="0" dirty="0"/>
              <a:t>souhaite avoir plus d’informations sur les antibiotiques</a:t>
            </a: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32</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409164067"/>
              </p:ext>
            </p:extLst>
          </p:nvPr>
        </p:nvGraphicFramePr>
        <p:xfrm>
          <a:off x="1128000" y="1773000"/>
          <a:ext cx="10800000" cy="4840618"/>
        </p:xfrm>
        <a:graphic>
          <a:graphicData uri="http://schemas.openxmlformats.org/drawingml/2006/chart">
            <c:chart xmlns:c="http://schemas.openxmlformats.org/drawingml/2006/chart" xmlns:r="http://schemas.openxmlformats.org/officeDocument/2006/relationships" r:id="rId6"/>
          </a:graphicData>
        </a:graphic>
      </p:graphicFrame>
      <p:sp>
        <p:nvSpPr>
          <p:cNvPr id="11" name="Fußzeilenplatzhalter 3">
            <a:extLst>
              <a:ext uri="{FF2B5EF4-FFF2-40B4-BE49-F238E27FC236}">
                <a16:creationId xmlns:a16="http://schemas.microsoft.com/office/drawing/2014/main" id="{EAA9B463-984A-448D-AD71-BF594BC255D2}"/>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4" name="Textplatzhalter 12">
            <a:extLst>
              <a:ext uri="{FF2B5EF4-FFF2-40B4-BE49-F238E27FC236}">
                <a16:creationId xmlns:a16="http://schemas.microsoft.com/office/drawing/2014/main" id="{5F58632B-08B5-1345-8393-ED8DDDD6ED2C}"/>
              </a:ext>
            </a:extLst>
          </p:cNvPr>
          <p:cNvSpPr txBox="1">
            <a:spLocks/>
          </p:cNvSpPr>
          <p:nvPr/>
        </p:nvSpPr>
        <p:spPr bwMode="gray">
          <a:xfrm>
            <a:off x="1200350" y="6089632"/>
            <a:ext cx="3599649" cy="189873"/>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79207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fr-CH" dirty="0"/>
              <a:t>Niveau de lutte 2024</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33</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	</a:t>
            </a:r>
            <a:r>
              <a:rPr lang="de-DE" dirty="0"/>
              <a:t>	</a:t>
            </a:r>
            <a:r>
              <a:rPr lang="fr-FR" dirty="0"/>
              <a:t>En cas d’utilisation fréquente et inappropriée d’antibiotiques, les bactéries peuvent devenir résistantes à ces médicaments. C’est pourquoi il est important de prendre exactement la quantité d’antibiotiques prescrite par votre médecin. Dans quelle mesure seriez-vous d’accord que votre médecin vous fournisse uniquement le nombre de comprimés dont vous avez réellement besoin ?</a:t>
            </a:r>
            <a:endParaRPr lang="de-CH"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pPr marL="0" indent="0">
              <a:buNone/>
            </a:pPr>
            <a:r>
              <a:rPr lang="fr-FR" dirty="0"/>
              <a:t>Base : 3’485 répondants</a:t>
            </a:r>
            <a:endParaRPr lang="de-CH" dirty="0"/>
          </a:p>
        </p:txBody>
      </p:sp>
      <p:graphicFrame>
        <p:nvGraphicFramePr>
          <p:cNvPr id="9" name="Diagramm 8">
            <a:extLst>
              <a:ext uri="{FF2B5EF4-FFF2-40B4-BE49-F238E27FC236}">
                <a16:creationId xmlns:a16="http://schemas.microsoft.com/office/drawing/2014/main" id="{D233E056-A444-B912-8575-EA24A5E4AC92}"/>
              </a:ext>
            </a:extLst>
          </p:cNvPr>
          <p:cNvGraphicFramePr/>
          <p:nvPr>
            <p:custDataLst>
              <p:tags r:id="rId1"/>
            </p:custDataLst>
            <p:extLst>
              <p:ext uri="{D42A27DB-BD31-4B8C-83A1-F6EECF244321}">
                <p14:modId xmlns:p14="http://schemas.microsoft.com/office/powerpoint/2010/main" val="4081489596"/>
              </p:ext>
            </p:extLst>
          </p:nvPr>
        </p:nvGraphicFramePr>
        <p:xfrm>
          <a:off x="1200150" y="1757363"/>
          <a:ext cx="10512223"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e 9">
            <a:extLst>
              <a:ext uri="{FF2B5EF4-FFF2-40B4-BE49-F238E27FC236}">
                <a16:creationId xmlns:a16="http://schemas.microsoft.com/office/drawing/2014/main" id="{6E7394B4-3D22-716D-E67D-86555F0D04E0}"/>
              </a:ext>
            </a:extLst>
          </p:cNvPr>
          <p:cNvSpPr/>
          <p:nvPr/>
        </p:nvSpPr>
        <p:spPr>
          <a:xfrm>
            <a:off x="4670850" y="3501000"/>
            <a:ext cx="1296000" cy="792000"/>
          </a:xfrm>
          <a:prstGeom prst="ellips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fr-CH" sz="1400" dirty="0">
                <a:solidFill>
                  <a:schemeClr val="tx1"/>
                </a:solidFill>
              </a:rPr>
              <a:t>Valeur moyenne </a:t>
            </a:r>
            <a:r>
              <a:rPr lang="de-CH" sz="1400" dirty="0">
                <a:solidFill>
                  <a:schemeClr val="tx1"/>
                </a:solidFill>
              </a:rPr>
              <a:t>: 3.83</a:t>
            </a:r>
          </a:p>
        </p:txBody>
      </p:sp>
    </p:spTree>
    <p:extLst>
      <p:ext uri="{BB962C8B-B14F-4D97-AF65-F5344CB8AC3E}">
        <p14:creationId xmlns:p14="http://schemas.microsoft.com/office/powerpoint/2010/main" val="107000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fr-CH" dirty="0"/>
              <a:t>Niveau de lutte 2024 (par région linguistique)</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34</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	</a:t>
            </a:r>
            <a:r>
              <a:rPr lang="fr-FR" dirty="0"/>
              <a:t>En cas d’utilisation fréquente et inappropriée d’antibiotiques, les bactéries peuvent devenir résistantes à ces médicaments. C’est pourquoi il est important de prendre exactement la quantité d’antibiotiques prescrite par votre médecin. Dans quelle mesure seriez-vous d’accord que votre médecin vous fournisse uniquement le nombre de comprimés dont vous avez réellement besoin ?</a:t>
            </a:r>
            <a:endParaRPr lang="de-CH" sz="1000" b="0"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9" name="Inhaltsplatzhalter 14">
            <a:extLst>
              <a:ext uri="{FF2B5EF4-FFF2-40B4-BE49-F238E27FC236}">
                <a16:creationId xmlns:a16="http://schemas.microsoft.com/office/drawing/2014/main" id="{EE536C9E-7589-947E-1D24-631B442E32CE}"/>
              </a:ext>
            </a:extLst>
          </p:cNvPr>
          <p:cNvGraphicFramePr>
            <a:graphicFrameLocks/>
          </p:cNvGraphicFramePr>
          <p:nvPr>
            <p:custDataLst>
              <p:tags r:id="rId1"/>
            </p:custDataLst>
            <p:extLst>
              <p:ext uri="{D42A27DB-BD31-4B8C-83A1-F6EECF244321}">
                <p14:modId xmlns:p14="http://schemas.microsoft.com/office/powerpoint/2010/main" val="1740910154"/>
              </p:ext>
            </p:extLst>
          </p:nvPr>
        </p:nvGraphicFramePr>
        <p:xfrm>
          <a:off x="1200199" y="1989000"/>
          <a:ext cx="10734626" cy="4103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e 12">
            <a:extLst>
              <a:ext uri="{FF2B5EF4-FFF2-40B4-BE49-F238E27FC236}">
                <a16:creationId xmlns:a16="http://schemas.microsoft.com/office/drawing/2014/main" id="{4A53FEC8-6079-7F48-435D-CD0B70AD5FB8}"/>
              </a:ext>
            </a:extLst>
          </p:cNvPr>
          <p:cNvGraphicFramePr>
            <a:graphicFrameLocks noGrp="1"/>
          </p:cNvGraphicFramePr>
          <p:nvPr>
            <p:extLst>
              <p:ext uri="{D42A27DB-BD31-4B8C-83A1-F6EECF244321}">
                <p14:modId xmlns:p14="http://schemas.microsoft.com/office/powerpoint/2010/main" val="702151880"/>
              </p:ext>
            </p:extLst>
          </p:nvPr>
        </p:nvGraphicFramePr>
        <p:xfrm>
          <a:off x="1695450" y="1933678"/>
          <a:ext cx="10016550" cy="216001"/>
        </p:xfrm>
        <a:graphic>
          <a:graphicData uri="http://schemas.openxmlformats.org/drawingml/2006/table">
            <a:tbl>
              <a:tblPr firstRow="1" bandRow="1">
                <a:tableStyleId>{5C22544A-7EE6-4342-B048-85BDC9FD1C3A}</a:tableStyleId>
              </a:tblPr>
              <a:tblGrid>
                <a:gridCol w="3338850">
                  <a:extLst>
                    <a:ext uri="{9D8B030D-6E8A-4147-A177-3AD203B41FA5}">
                      <a16:colId xmlns:a16="http://schemas.microsoft.com/office/drawing/2014/main" val="3386499852"/>
                    </a:ext>
                  </a:extLst>
                </a:gridCol>
                <a:gridCol w="3338850">
                  <a:extLst>
                    <a:ext uri="{9D8B030D-6E8A-4147-A177-3AD203B41FA5}">
                      <a16:colId xmlns:a16="http://schemas.microsoft.com/office/drawing/2014/main" val="3379249946"/>
                    </a:ext>
                  </a:extLst>
                </a:gridCol>
                <a:gridCol w="3338850">
                  <a:extLst>
                    <a:ext uri="{9D8B030D-6E8A-4147-A177-3AD203B41FA5}">
                      <a16:colId xmlns:a16="http://schemas.microsoft.com/office/drawing/2014/main" val="1994611436"/>
                    </a:ext>
                  </a:extLst>
                </a:gridCol>
              </a:tblGrid>
              <a:tr h="216001">
                <a:tc>
                  <a:txBody>
                    <a:bodyPr/>
                    <a:lstStyle/>
                    <a:p>
                      <a:pPr algn="ctr" fontAlgn="t"/>
                      <a:r>
                        <a:rPr lang="de-CH" sz="1000" b="0" i="0" u="none" strike="noStrike" dirty="0">
                          <a:solidFill>
                            <a:schemeClr val="tx1"/>
                          </a:solidFill>
                          <a:effectLst/>
                          <a:latin typeface="+mn-lt"/>
                        </a:rPr>
                        <a:t>3.85</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3.78</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3.82</a:t>
                      </a:r>
                    </a:p>
                  </a:txBody>
                  <a:tcPr marL="9525" marR="9525" marT="9525" marB="0" anchor="ctr">
                    <a:solidFill>
                      <a:schemeClr val="bg1">
                        <a:lumMod val="95000"/>
                      </a:schemeClr>
                    </a:solidFill>
                  </a:tcPr>
                </a:tc>
                <a:extLst>
                  <a:ext uri="{0D108BD9-81ED-4DB2-BD59-A6C34878D82A}">
                    <a16:rowId xmlns:a16="http://schemas.microsoft.com/office/drawing/2014/main" val="2387578129"/>
                  </a:ext>
                </a:extLst>
              </a:tr>
            </a:tbl>
          </a:graphicData>
        </a:graphic>
      </p:graphicFrame>
    </p:spTree>
    <p:extLst>
      <p:ext uri="{BB962C8B-B14F-4D97-AF65-F5344CB8AC3E}">
        <p14:creationId xmlns:p14="http://schemas.microsoft.com/office/powerpoint/2010/main" val="203476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Niveau de </a:t>
            </a:r>
            <a:r>
              <a:rPr lang="fr-CH" dirty="0"/>
              <a:t>lutte jusqu’à </a:t>
            </a:r>
            <a:r>
              <a:rPr lang="de-CH" dirty="0"/>
              <a:t>2022 (</a:t>
            </a:r>
            <a:r>
              <a:rPr lang="fr-FR" dirty="0"/>
              <a:t>comparaison de temps</a:t>
            </a:r>
            <a:r>
              <a:rPr lang="de-CH" dirty="0"/>
              <a:t>)</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	</a:t>
            </a:r>
            <a:r>
              <a:rPr lang="fr-FR" dirty="0"/>
              <a:t>Lors de l’utilisation fréquente d’antibiotiques, des résistances problématiques aux antibiotiques peuvent se créer, c’est-à-dire que les microorganismes deviennent immuns et résistent aux effets de ces médicaments. On parle alors de résistance aux antibiotiques. - A quel niveau pensez-vous qu'il est le plus efficace de lutter contre la résistance aux antibiotiques ?</a:t>
            </a:r>
            <a:endParaRPr lang="de-CH" sz="1000" b="0"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7" name="Inhaltsplatzhalter 12">
            <a:extLst>
              <a:ext uri="{FF2B5EF4-FFF2-40B4-BE49-F238E27FC236}">
                <a16:creationId xmlns:a16="http://schemas.microsoft.com/office/drawing/2014/main" id="{7AC35001-37CE-E5F4-F22E-E6D798DF2FA7}"/>
              </a:ext>
            </a:extLst>
          </p:cNvPr>
          <p:cNvGraphicFramePr>
            <a:graphicFrameLocks/>
          </p:cNvGraphicFramePr>
          <p:nvPr>
            <p:extLst>
              <p:ext uri="{D42A27DB-BD31-4B8C-83A1-F6EECF244321}">
                <p14:modId xmlns:p14="http://schemas.microsoft.com/office/powerpoint/2010/main" val="1449522171"/>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01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225200" cy="574675"/>
          </a:xfrm>
        </p:spPr>
        <p:txBody>
          <a:bodyPr/>
          <a:lstStyle/>
          <a:p>
            <a:r>
              <a:rPr lang="de-CH" dirty="0"/>
              <a:t>Niveau de </a:t>
            </a:r>
            <a:r>
              <a:rPr lang="fr-CH" dirty="0"/>
              <a:t>lutte jusqu’à </a:t>
            </a:r>
            <a:r>
              <a:rPr lang="de-CH" dirty="0"/>
              <a:t>2022 </a:t>
            </a:r>
            <a:r>
              <a:rPr lang="fr-FR" dirty="0"/>
              <a:t>(comparaison de temps par région linguistique</a:t>
            </a:r>
            <a:r>
              <a:rPr lang="de-CH" dirty="0"/>
              <a:t>)</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Font typeface="Arial" panose="020B0604020202020204" pitchFamily="34" charset="0"/>
              <a:buNone/>
            </a:pPr>
            <a:r>
              <a:rPr lang="de-CH" dirty="0"/>
              <a:t>Q14	</a:t>
            </a:r>
            <a:r>
              <a:rPr lang="fr-FR" dirty="0"/>
              <a:t>Lors de l’utilisation fréquente d’antibiotiques, des résistances problématiques aux antibiotiques peuvent se créer, c’est-à-dire que les microorganismes deviennent immuns et résistent aux effets de ces médicaments. On parle alors de résistance aux antibiotiques. - A quel niveau pensez-vous qu'il est le plus efficace de lutter contre la résistance aux antibiotiques ?</a:t>
            </a:r>
            <a:endParaRPr lang="de-CH" sz="800" b="0"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8" name="Inhaltsplatzhalter 14">
            <a:extLst>
              <a:ext uri="{FF2B5EF4-FFF2-40B4-BE49-F238E27FC236}">
                <a16:creationId xmlns:a16="http://schemas.microsoft.com/office/drawing/2014/main" id="{5A0C5E7C-1CA6-3069-DBE6-3CA74D58213C}"/>
              </a:ext>
            </a:extLst>
          </p:cNvPr>
          <p:cNvGraphicFramePr>
            <a:graphicFrameLocks/>
          </p:cNvGraphicFramePr>
          <p:nvPr>
            <p:custDataLst>
              <p:tags r:id="rId1"/>
            </p:custDataLst>
            <p:extLst>
              <p:ext uri="{D42A27DB-BD31-4B8C-83A1-F6EECF244321}">
                <p14:modId xmlns:p14="http://schemas.microsoft.com/office/powerpoint/2010/main" val="232599115"/>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156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Remise partielle</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37</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Q14.1	</a:t>
            </a:r>
            <a:r>
              <a:rPr lang="de-DE" dirty="0"/>
              <a:t>	</a:t>
            </a:r>
            <a:r>
              <a:rPr lang="fr-FR" dirty="0"/>
              <a:t>La remise partielle des emballages d’antibiotiques pourrait entraîner des dépenses de la part du corps médical ou des pharmacies. Seriez-vous fondamentalement prêt(e) à payer quelque chose pour cela ?</a:t>
            </a:r>
            <a:endParaRPr lang="de-CH"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3’485 répondants</a:t>
            </a:r>
            <a:endParaRPr lang="de-CH" dirty="0"/>
          </a:p>
        </p:txBody>
      </p:sp>
      <p:graphicFrame>
        <p:nvGraphicFramePr>
          <p:cNvPr id="9" name="Diagramm 8">
            <a:extLst>
              <a:ext uri="{FF2B5EF4-FFF2-40B4-BE49-F238E27FC236}">
                <a16:creationId xmlns:a16="http://schemas.microsoft.com/office/drawing/2014/main" id="{714A205A-8880-7B65-AF45-8EEAA572E285}"/>
              </a:ext>
            </a:extLst>
          </p:cNvPr>
          <p:cNvGraphicFramePr/>
          <p:nvPr>
            <p:custDataLst>
              <p:tags r:id="rId1"/>
            </p:custDataLst>
            <p:extLst>
              <p:ext uri="{D42A27DB-BD31-4B8C-83A1-F6EECF244321}">
                <p14:modId xmlns:p14="http://schemas.microsoft.com/office/powerpoint/2010/main" val="3913789536"/>
              </p:ext>
            </p:extLst>
          </p:nvPr>
        </p:nvGraphicFramePr>
        <p:xfrm>
          <a:off x="1200150" y="1757363"/>
          <a:ext cx="10512223"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637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p:txBody>
          <a:bodyPr/>
          <a:lstStyle/>
          <a:p>
            <a:r>
              <a:rPr lang="de-CH" dirty="0"/>
              <a:t>Remise partielle 2024  (</a:t>
            </a:r>
            <a:r>
              <a:rPr lang="fr-FR" dirty="0"/>
              <a:t>par région linguistique</a:t>
            </a:r>
            <a:r>
              <a:rPr lang="de-CH" dirty="0"/>
              <a:t>)</a:t>
            </a:r>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38</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Q14.1	</a:t>
            </a:r>
            <a:r>
              <a:rPr lang="de-DE" dirty="0"/>
              <a:t>	</a:t>
            </a:r>
            <a:r>
              <a:rPr lang="fr-FR" dirty="0"/>
              <a:t>La remise partielle des emballages d’antibiotiques pourrait entraîner des dépenses de la part du corps médical ou des pharmacies. Seriez-vous fondamentalement prêt(e) à payer quelque chose pour cela ?</a:t>
            </a:r>
            <a:endParaRPr lang="de-CH" dirty="0"/>
          </a:p>
        </p:txBody>
      </p:sp>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7" name="Inhaltsplatzhalter 14">
            <a:extLst>
              <a:ext uri="{FF2B5EF4-FFF2-40B4-BE49-F238E27FC236}">
                <a16:creationId xmlns:a16="http://schemas.microsoft.com/office/drawing/2014/main" id="{4DBF4629-3A65-3589-90AB-F85BFE34BAEF}"/>
              </a:ext>
            </a:extLst>
          </p:cNvPr>
          <p:cNvGraphicFramePr>
            <a:graphicFrameLocks/>
          </p:cNvGraphicFramePr>
          <p:nvPr>
            <p:custDataLst>
              <p:tags r:id="rId1"/>
            </p:custDataLst>
            <p:extLst>
              <p:ext uri="{D42A27DB-BD31-4B8C-83A1-F6EECF244321}">
                <p14:modId xmlns:p14="http://schemas.microsoft.com/office/powerpoint/2010/main" val="1687981095"/>
              </p:ext>
            </p:extLst>
          </p:nvPr>
        </p:nvGraphicFramePr>
        <p:xfrm>
          <a:off x="1200199" y="1989000"/>
          <a:ext cx="10734626"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031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E025711-8387-47FC-8B8A-72C1025465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59" imgH="358" progId="TCLayout.ActiveDocument.1">
                  <p:embed/>
                </p:oleObj>
              </mc:Choice>
              <mc:Fallback>
                <p:oleObj name="think-cell Folie" r:id="rId6" imgW="359" imgH="358" progId="TCLayout.ActiveDocument.1">
                  <p:embed/>
                  <p:pic>
                    <p:nvPicPr>
                      <p:cNvPr id="10" name="Objekt 9" hidden="1">
                        <a:extLst>
                          <a:ext uri="{FF2B5EF4-FFF2-40B4-BE49-F238E27FC236}">
                            <a16:creationId xmlns:a16="http://schemas.microsoft.com/office/drawing/2014/main" id="{AE025711-8387-47FC-8B8A-72C1025465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3055D462-DE68-471A-8A2E-841F1372DAA4}"/>
              </a:ext>
            </a:extLst>
          </p:cNvPr>
          <p:cNvSpPr/>
          <p:nvPr>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e-CH" sz="20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bwMode="gray">
          <a:xfrm>
            <a:off x="478799" y="262037"/>
            <a:ext cx="11233775" cy="574675"/>
          </a:xfrm>
        </p:spPr>
        <p:txBody>
          <a:bodyPr/>
          <a:lstStyle/>
          <a:p>
            <a:r>
              <a:rPr lang="fr-FR" dirty="0"/>
              <a:t>Traitement par antibiotiques des animaux d’élevage (comparaison de temps</a:t>
            </a:r>
            <a:endParaRPr lang="de-CH" dirty="0"/>
          </a:p>
        </p:txBody>
      </p:sp>
      <p:sp>
        <p:nvSpPr>
          <p:cNvPr id="7" name="Textplatzhalter 6">
            <a:extLst>
              <a:ext uri="{FF2B5EF4-FFF2-40B4-BE49-F238E27FC236}">
                <a16:creationId xmlns:a16="http://schemas.microsoft.com/office/drawing/2014/main" id="{5206269E-B736-40E2-B657-413065E998B6}"/>
              </a:ext>
            </a:extLst>
          </p:cNvPr>
          <p:cNvSpPr>
            <a:spLocks noGrp="1"/>
          </p:cNvSpPr>
          <p:nvPr>
            <p:ph type="body" sz="quarter" idx="13"/>
          </p:nvPr>
        </p:nvSpPr>
        <p:spPr bwMode="gray">
          <a:xfrm>
            <a:off x="478800" y="982800"/>
            <a:ext cx="11377200" cy="432000"/>
          </a:xfrm>
        </p:spPr>
        <p:txBody>
          <a:bodyPr/>
          <a:lstStyle/>
          <a:p>
            <a:pPr marL="720725" indent="-720725">
              <a:buNone/>
            </a:pPr>
            <a:r>
              <a:rPr lang="de-CH" dirty="0"/>
              <a:t>Q15	</a:t>
            </a:r>
            <a:r>
              <a:rPr lang="fr-FR" dirty="0"/>
              <a:t>Les antibiotiques sont également utilisés pour le bétail dans le domaine de l’agriculture et peuvent contribuer à une résistance générale aux antibiotiques. - Dans quelle mesure êtes-vous d'accord ou pas d'accord avec le fait que les animaux d'élevage malades soient traités par antibiotiques si c'est le traitement le plus approprié ?</a:t>
            </a:r>
            <a:endParaRPr lang="de-CH" dirty="0"/>
          </a:p>
          <a:p>
            <a:endParaRPr lang="de-CH" dirty="0"/>
          </a:p>
        </p:txBody>
      </p:sp>
      <p:sp>
        <p:nvSpPr>
          <p:cNvPr id="5" name="Foliennummernplatzhalter 4">
            <a:extLst>
              <a:ext uri="{FF2B5EF4-FFF2-40B4-BE49-F238E27FC236}">
                <a16:creationId xmlns:a16="http://schemas.microsoft.com/office/drawing/2014/main" id="{206F6AA6-7BA9-4128-BC76-C117B3594D2A}"/>
              </a:ext>
            </a:extLst>
          </p:cNvPr>
          <p:cNvSpPr>
            <a:spLocks noGrp="1"/>
          </p:cNvSpPr>
          <p:nvPr>
            <p:ph type="sldNum" sz="quarter" idx="4"/>
          </p:nvPr>
        </p:nvSpPr>
        <p:spPr/>
        <p:txBody>
          <a:bodyPr/>
          <a:lstStyle/>
          <a:p>
            <a:fld id="{AF7FF8B5-A2E3-4A3F-9D46-277719C150EB}" type="slidenum">
              <a:rPr lang="de-CH" smtClean="0"/>
              <a:pPr/>
              <a:t>39</a:t>
            </a:fld>
            <a:r>
              <a:rPr lang="de-CH" dirty="0"/>
              <a:t> </a:t>
            </a:r>
            <a:r>
              <a:rPr lang="de-CH" sz="1000" baseline="10000" dirty="0"/>
              <a:t>|</a:t>
            </a:r>
          </a:p>
        </p:txBody>
      </p:sp>
      <p:graphicFrame>
        <p:nvGraphicFramePr>
          <p:cNvPr id="14" name="Diagramm 13">
            <a:extLst>
              <a:ext uri="{FF2B5EF4-FFF2-40B4-BE49-F238E27FC236}">
                <a16:creationId xmlns:a16="http://schemas.microsoft.com/office/drawing/2014/main" id="{2225F08A-9109-40C5-993C-62E334BC28A9}"/>
              </a:ext>
            </a:extLst>
          </p:cNvPr>
          <p:cNvGraphicFramePr/>
          <p:nvPr>
            <p:custDataLst>
              <p:tags r:id="rId3"/>
            </p:custDataLst>
            <p:extLst>
              <p:ext uri="{D42A27DB-BD31-4B8C-83A1-F6EECF244321}">
                <p14:modId xmlns:p14="http://schemas.microsoft.com/office/powerpoint/2010/main" val="1427539002"/>
              </p:ext>
            </p:extLst>
          </p:nvPr>
        </p:nvGraphicFramePr>
        <p:xfrm>
          <a:off x="1179000" y="1701000"/>
          <a:ext cx="10512474" cy="4392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Tabelle 3">
            <a:extLst>
              <a:ext uri="{FF2B5EF4-FFF2-40B4-BE49-F238E27FC236}">
                <a16:creationId xmlns:a16="http://schemas.microsoft.com/office/drawing/2014/main" id="{84EBD920-AA41-49F6-8138-C2515DC9C0B9}"/>
              </a:ext>
            </a:extLst>
          </p:cNvPr>
          <p:cNvGraphicFramePr>
            <a:graphicFrameLocks noGrp="1"/>
          </p:cNvGraphicFramePr>
          <p:nvPr>
            <p:extLst>
              <p:ext uri="{D42A27DB-BD31-4B8C-83A1-F6EECF244321}">
                <p14:modId xmlns:p14="http://schemas.microsoft.com/office/powerpoint/2010/main" val="2052725424"/>
              </p:ext>
            </p:extLst>
          </p:nvPr>
        </p:nvGraphicFramePr>
        <p:xfrm>
          <a:off x="10920000" y="1845000"/>
          <a:ext cx="771474" cy="3451469"/>
        </p:xfrm>
        <a:graphic>
          <a:graphicData uri="http://schemas.openxmlformats.org/drawingml/2006/table">
            <a:tbl>
              <a:tblPr firstRow="1" bandRow="1">
                <a:tableStyleId>{5C22544A-7EE6-4342-B048-85BDC9FD1C3A}</a:tableStyleId>
              </a:tblPr>
              <a:tblGrid>
                <a:gridCol w="771474">
                  <a:extLst>
                    <a:ext uri="{9D8B030D-6E8A-4147-A177-3AD203B41FA5}">
                      <a16:colId xmlns:a16="http://schemas.microsoft.com/office/drawing/2014/main" val="4194040150"/>
                    </a:ext>
                  </a:extLst>
                </a:gridCol>
              </a:tblGrid>
              <a:tr h="180379">
                <a:tc>
                  <a:txBody>
                    <a:bodyPr/>
                    <a:lstStyle/>
                    <a:p>
                      <a:pPr algn="ctr">
                        <a:lnSpc>
                          <a:spcPct val="110000"/>
                        </a:lnSpc>
                      </a:pPr>
                      <a:r>
                        <a:rPr lang="fr-CH" sz="1000" b="1" noProof="0" dirty="0">
                          <a:solidFill>
                            <a:schemeClr val="tx1"/>
                          </a:solidFill>
                          <a:latin typeface="+mn-lt"/>
                        </a:rPr>
                        <a:t>Valeur moyenne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BF0"/>
                    </a:solidFill>
                  </a:tcPr>
                </a:tc>
                <a:extLst>
                  <a:ext uri="{0D108BD9-81ED-4DB2-BD59-A6C34878D82A}">
                    <a16:rowId xmlns:a16="http://schemas.microsoft.com/office/drawing/2014/main" val="2232729711"/>
                  </a:ext>
                </a:extLst>
              </a:tr>
              <a:tr h="626400">
                <a:tc>
                  <a:txBody>
                    <a:bodyPr/>
                    <a:lstStyle/>
                    <a:p>
                      <a:pPr algn="ctr" fontAlgn="b"/>
                      <a:r>
                        <a:rPr lang="de-CH" sz="1200" b="0" i="0" u="none" strike="noStrike" dirty="0">
                          <a:solidFill>
                            <a:schemeClr val="tx1"/>
                          </a:solidFill>
                          <a:effectLst/>
                          <a:latin typeface="+mj-lt"/>
                        </a:rPr>
                        <a:t>2.79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480766"/>
                  </a:ext>
                </a:extLst>
              </a:tr>
              <a:tr h="626400">
                <a:tc>
                  <a:txBody>
                    <a:bodyPr/>
                    <a:lstStyle/>
                    <a:p>
                      <a:pPr algn="ctr" fontAlgn="b"/>
                      <a:r>
                        <a:rPr lang="de-CH" sz="1200" b="0" i="0" u="none" strike="noStrike" dirty="0">
                          <a:solidFill>
                            <a:schemeClr val="tx1"/>
                          </a:solidFill>
                          <a:effectLst/>
                          <a:latin typeface="+mj-lt"/>
                        </a:rPr>
                        <a:t>2.73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906311"/>
                  </a:ext>
                </a:extLst>
              </a:tr>
              <a:tr h="626400">
                <a:tc>
                  <a:txBody>
                    <a:bodyPr/>
                    <a:lstStyle/>
                    <a:p>
                      <a:pPr algn="ctr" fontAlgn="b"/>
                      <a:r>
                        <a:rPr lang="de-CH" sz="1200" b="0" i="0" u="none" strike="noStrike" dirty="0">
                          <a:solidFill>
                            <a:schemeClr val="tx1"/>
                          </a:solidFill>
                          <a:effectLst/>
                          <a:latin typeface="+mj-lt"/>
                        </a:rPr>
                        <a:t>2.70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496914"/>
                  </a:ext>
                </a:extLst>
              </a:tr>
              <a:tr h="626400">
                <a:tc>
                  <a:txBody>
                    <a:bodyPr/>
                    <a:lstStyle/>
                    <a:p>
                      <a:pPr algn="ctr" fontAlgn="b"/>
                      <a:r>
                        <a:rPr lang="de-CH" sz="1200" b="0" i="0" u="none" strike="noStrike" dirty="0">
                          <a:solidFill>
                            <a:schemeClr val="tx1"/>
                          </a:solidFill>
                          <a:effectLst/>
                          <a:latin typeface="+mj-lt"/>
                        </a:rPr>
                        <a:t>2.64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1889763"/>
                  </a:ext>
                </a:extLst>
              </a:tr>
              <a:tr h="626400">
                <a:tc>
                  <a:txBody>
                    <a:bodyPr/>
                    <a:lstStyle/>
                    <a:p>
                      <a:pPr algn="ctr" fontAlgn="b"/>
                      <a:r>
                        <a:rPr lang="de-CH" sz="1200" b="0" i="0" u="none" strike="noStrike" dirty="0">
                          <a:solidFill>
                            <a:schemeClr val="tx1"/>
                          </a:solidFill>
                          <a:effectLst/>
                          <a:latin typeface="+mj-lt"/>
                        </a:rPr>
                        <a:t>2.63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969B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987240"/>
                  </a:ext>
                </a:extLst>
              </a:tr>
            </a:tbl>
          </a:graphicData>
        </a:graphic>
      </p:graphicFrame>
      <p:sp>
        <p:nvSpPr>
          <p:cNvPr id="11" name="Fußzeilenplatzhalter 3">
            <a:extLst>
              <a:ext uri="{FF2B5EF4-FFF2-40B4-BE49-F238E27FC236}">
                <a16:creationId xmlns:a16="http://schemas.microsoft.com/office/drawing/2014/main" id="{216EB502-A4AB-4715-9CEB-84F8CE433BBE}"/>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3051311-F7FF-4DAE-B2E8-86E516C258B5}"/>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63849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377200" cy="574675"/>
          </a:xfrm>
        </p:spPr>
        <p:txBody>
          <a:bodyPr/>
          <a:lstStyle/>
          <a:p>
            <a:r>
              <a:rPr lang="fr-FR" dirty="0"/>
              <a:t>Consommation d’antibiotiques au cours des 12 derniers mois (comparaison de temps par région linguistique)</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Q01	</a:t>
            </a:r>
            <a:r>
              <a:rPr lang="fr-FR" dirty="0"/>
              <a:t>Avez-vous pris des antibiotiques par voie orale, sous forme de comprimés, de poudre ou de sirop au cours des 12 derniers mois </a:t>
            </a:r>
            <a:r>
              <a:rPr lang="de-CH" dirty="0"/>
              <a:t>?</a:t>
            </a:r>
          </a:p>
        </p:txBody>
      </p:sp>
      <p:sp>
        <p:nvSpPr>
          <p:cNvPr id="3" name="Textplatzhalter 12">
            <a:extLst>
              <a:ext uri="{FF2B5EF4-FFF2-40B4-BE49-F238E27FC236}">
                <a16:creationId xmlns:a16="http://schemas.microsoft.com/office/drawing/2014/main" id="{B20AFD87-BCA5-4D70-A327-6C94D06907B3}"/>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8" name="Inhaltsplatzhalter 14">
            <a:extLst>
              <a:ext uri="{FF2B5EF4-FFF2-40B4-BE49-F238E27FC236}">
                <a16:creationId xmlns:a16="http://schemas.microsoft.com/office/drawing/2014/main" id="{625243D5-8FB2-42B6-B43B-4EA4DC3BFD66}"/>
              </a:ext>
            </a:extLst>
          </p:cNvPr>
          <p:cNvGraphicFramePr>
            <a:graphicFrameLocks/>
          </p:cNvGraphicFramePr>
          <p:nvPr>
            <p:custDataLst>
              <p:tags r:id="rId1"/>
            </p:custDataLst>
            <p:extLst>
              <p:ext uri="{D42A27DB-BD31-4B8C-83A1-F6EECF244321}">
                <p14:modId xmlns:p14="http://schemas.microsoft.com/office/powerpoint/2010/main" val="1945736675"/>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4570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AE025711-8387-47FC-8B8A-72C1025465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59" imgH="358" progId="TCLayout.ActiveDocument.1">
                  <p:embed/>
                </p:oleObj>
              </mc:Choice>
              <mc:Fallback>
                <p:oleObj name="think-cell Folie" r:id="rId6" imgW="359" imgH="358" progId="TCLayout.ActiveDocument.1">
                  <p:embed/>
                  <p:pic>
                    <p:nvPicPr>
                      <p:cNvPr id="10" name="Objekt 9" hidden="1">
                        <a:extLst>
                          <a:ext uri="{FF2B5EF4-FFF2-40B4-BE49-F238E27FC236}">
                            <a16:creationId xmlns:a16="http://schemas.microsoft.com/office/drawing/2014/main" id="{AE025711-8387-47FC-8B8A-72C1025465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3055D462-DE68-471A-8A2E-841F1372DAA4}"/>
              </a:ext>
            </a:extLst>
          </p:cNvPr>
          <p:cNvSpPr/>
          <p:nvPr>
            <p:custDataLst>
              <p:tags r:id="rId2"/>
            </p:custDataLst>
          </p:nvPr>
        </p:nvSpPr>
        <p:spPr bwMode="gray">
          <a:xfrm>
            <a:off x="0" y="0"/>
            <a:ext cx="158750" cy="158750"/>
          </a:xfrm>
          <a:prstGeom prst="rect">
            <a:avLst/>
          </a:prstGeom>
          <a:solidFill>
            <a:schemeClr val="bg2"/>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de-CH" sz="2000" b="1" dirty="0">
              <a:latin typeface="Tahoma" panose="020B0604030504040204" pitchFamily="34" charset="0"/>
              <a:ea typeface="+mj-ea"/>
              <a:cs typeface="+mj-cs"/>
              <a:sym typeface="Tahoma" panose="020B0604030504040204" pitchFamily="34" charset="0"/>
            </a:endParaRPr>
          </a:p>
        </p:txBody>
      </p:sp>
      <p:sp>
        <p:nvSpPr>
          <p:cNvPr id="2" name="Titel 1"/>
          <p:cNvSpPr>
            <a:spLocks noGrp="1"/>
          </p:cNvSpPr>
          <p:nvPr>
            <p:ph type="title"/>
          </p:nvPr>
        </p:nvSpPr>
        <p:spPr bwMode="gray">
          <a:xfrm>
            <a:off x="478799" y="262037"/>
            <a:ext cx="11233775" cy="574675"/>
          </a:xfrm>
        </p:spPr>
        <p:txBody>
          <a:bodyPr/>
          <a:lstStyle/>
          <a:p>
            <a:r>
              <a:rPr lang="fr-FR" dirty="0"/>
              <a:t>Traitement par antibiotiques des animaux d’élevage (comparaison de temps par région linguistique)</a:t>
            </a:r>
            <a:endParaRPr lang="de-CH" dirty="0"/>
          </a:p>
        </p:txBody>
      </p:sp>
      <p:sp>
        <p:nvSpPr>
          <p:cNvPr id="7" name="Textplatzhalter 6">
            <a:extLst>
              <a:ext uri="{FF2B5EF4-FFF2-40B4-BE49-F238E27FC236}">
                <a16:creationId xmlns:a16="http://schemas.microsoft.com/office/drawing/2014/main" id="{5206269E-B736-40E2-B657-413065E998B6}"/>
              </a:ext>
            </a:extLst>
          </p:cNvPr>
          <p:cNvSpPr>
            <a:spLocks noGrp="1"/>
          </p:cNvSpPr>
          <p:nvPr>
            <p:ph type="body" sz="quarter" idx="13"/>
          </p:nvPr>
        </p:nvSpPr>
        <p:spPr bwMode="gray">
          <a:xfrm>
            <a:off x="478800" y="982800"/>
            <a:ext cx="11377200" cy="432000"/>
          </a:xfrm>
        </p:spPr>
        <p:txBody>
          <a:bodyPr/>
          <a:lstStyle/>
          <a:p>
            <a:pPr marL="720725" indent="-720725">
              <a:buNone/>
            </a:pPr>
            <a:r>
              <a:rPr lang="de-CH" dirty="0"/>
              <a:t>Q15	</a:t>
            </a:r>
            <a:r>
              <a:rPr lang="fr-FR" dirty="0"/>
              <a:t>Les antibiotiques sont également utilisés pour le bétail dans le domaine de l’agriculture et peuvent contribuer à une résistance générale aux antibiotiques. - Dans quelle mesure êtes-vous d'accord ou pas d'accord avec le fait que les animaux d'élevage malades soient traités par antibiotiques si c'est le traitement le plus approprié ?</a:t>
            </a:r>
            <a:endParaRPr lang="de-CH" dirty="0"/>
          </a:p>
          <a:p>
            <a:endParaRPr lang="de-CH" dirty="0"/>
          </a:p>
        </p:txBody>
      </p:sp>
      <p:sp>
        <p:nvSpPr>
          <p:cNvPr id="5" name="Foliennummernplatzhalter 4">
            <a:extLst>
              <a:ext uri="{FF2B5EF4-FFF2-40B4-BE49-F238E27FC236}">
                <a16:creationId xmlns:a16="http://schemas.microsoft.com/office/drawing/2014/main" id="{206F6AA6-7BA9-4128-BC76-C117B3594D2A}"/>
              </a:ext>
            </a:extLst>
          </p:cNvPr>
          <p:cNvSpPr>
            <a:spLocks noGrp="1"/>
          </p:cNvSpPr>
          <p:nvPr>
            <p:ph type="sldNum" sz="quarter" idx="4"/>
          </p:nvPr>
        </p:nvSpPr>
        <p:spPr/>
        <p:txBody>
          <a:bodyPr/>
          <a:lstStyle/>
          <a:p>
            <a:fld id="{AF7FF8B5-A2E3-4A3F-9D46-277719C150EB}" type="slidenum">
              <a:rPr lang="de-CH" smtClean="0"/>
              <a:pPr/>
              <a:t>40</a:t>
            </a:fld>
            <a:r>
              <a:rPr lang="de-CH" dirty="0"/>
              <a:t> </a:t>
            </a:r>
            <a:r>
              <a:rPr lang="de-CH" sz="1000" baseline="10000" dirty="0"/>
              <a:t>|</a:t>
            </a:r>
          </a:p>
        </p:txBody>
      </p:sp>
      <p:graphicFrame>
        <p:nvGraphicFramePr>
          <p:cNvPr id="6" name="Inhaltsplatzhalter 14">
            <a:extLst>
              <a:ext uri="{FF2B5EF4-FFF2-40B4-BE49-F238E27FC236}">
                <a16:creationId xmlns:a16="http://schemas.microsoft.com/office/drawing/2014/main" id="{64512584-8FC7-4B2E-B4FF-7D459E1F9977}"/>
              </a:ext>
            </a:extLst>
          </p:cNvPr>
          <p:cNvGraphicFramePr>
            <a:graphicFrameLocks/>
          </p:cNvGraphicFramePr>
          <p:nvPr>
            <p:custDataLst>
              <p:tags r:id="rId3"/>
            </p:custDataLst>
            <p:extLst>
              <p:ext uri="{D42A27DB-BD31-4B8C-83A1-F6EECF244321}">
                <p14:modId xmlns:p14="http://schemas.microsoft.com/office/powerpoint/2010/main" val="714263247"/>
              </p:ext>
            </p:extLst>
          </p:nvPr>
        </p:nvGraphicFramePr>
        <p:xfrm>
          <a:off x="1200199" y="1989000"/>
          <a:ext cx="10734626" cy="4103081"/>
        </p:xfrm>
        <a:graphic>
          <a:graphicData uri="http://schemas.openxmlformats.org/drawingml/2006/chart">
            <c:chart xmlns:c="http://schemas.openxmlformats.org/drawingml/2006/chart" xmlns:r="http://schemas.openxmlformats.org/officeDocument/2006/relationships" r:id="rId8"/>
          </a:graphicData>
        </a:graphic>
      </p:graphicFrame>
      <p:sp>
        <p:nvSpPr>
          <p:cNvPr id="11" name="Fußzeilenplatzhalter 3">
            <a:extLst>
              <a:ext uri="{FF2B5EF4-FFF2-40B4-BE49-F238E27FC236}">
                <a16:creationId xmlns:a16="http://schemas.microsoft.com/office/drawing/2014/main" id="{7A72298D-8315-4C7B-9E53-7FE69C6D219B}"/>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E129D683-CCC7-4047-B966-A32A1CCEF167}"/>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8" name="Tabelle 12">
            <a:extLst>
              <a:ext uri="{FF2B5EF4-FFF2-40B4-BE49-F238E27FC236}">
                <a16:creationId xmlns:a16="http://schemas.microsoft.com/office/drawing/2014/main" id="{DDF8D905-7846-4D65-9EE4-46B4417EB9E1}"/>
              </a:ext>
            </a:extLst>
          </p:cNvPr>
          <p:cNvGraphicFramePr>
            <a:graphicFrameLocks noGrp="1"/>
          </p:cNvGraphicFramePr>
          <p:nvPr>
            <p:extLst>
              <p:ext uri="{D42A27DB-BD31-4B8C-83A1-F6EECF244321}">
                <p14:modId xmlns:p14="http://schemas.microsoft.com/office/powerpoint/2010/main" val="629894333"/>
              </p:ext>
            </p:extLst>
          </p:nvPr>
        </p:nvGraphicFramePr>
        <p:xfrm>
          <a:off x="1695450" y="1933678"/>
          <a:ext cx="10020285" cy="216001"/>
        </p:xfrm>
        <a:graphic>
          <a:graphicData uri="http://schemas.openxmlformats.org/drawingml/2006/table">
            <a:tbl>
              <a:tblPr firstRow="1" bandRow="1">
                <a:tableStyleId>{5C22544A-7EE6-4342-B048-85BDC9FD1C3A}</a:tableStyleId>
              </a:tblPr>
              <a:tblGrid>
                <a:gridCol w="668019">
                  <a:extLst>
                    <a:ext uri="{9D8B030D-6E8A-4147-A177-3AD203B41FA5}">
                      <a16:colId xmlns:a16="http://schemas.microsoft.com/office/drawing/2014/main" val="1201421244"/>
                    </a:ext>
                  </a:extLst>
                </a:gridCol>
                <a:gridCol w="668019">
                  <a:extLst>
                    <a:ext uri="{9D8B030D-6E8A-4147-A177-3AD203B41FA5}">
                      <a16:colId xmlns:a16="http://schemas.microsoft.com/office/drawing/2014/main" val="474550985"/>
                    </a:ext>
                  </a:extLst>
                </a:gridCol>
                <a:gridCol w="668019">
                  <a:extLst>
                    <a:ext uri="{9D8B030D-6E8A-4147-A177-3AD203B41FA5}">
                      <a16:colId xmlns:a16="http://schemas.microsoft.com/office/drawing/2014/main" val="3530478158"/>
                    </a:ext>
                  </a:extLst>
                </a:gridCol>
                <a:gridCol w="668019">
                  <a:extLst>
                    <a:ext uri="{9D8B030D-6E8A-4147-A177-3AD203B41FA5}">
                      <a16:colId xmlns:a16="http://schemas.microsoft.com/office/drawing/2014/main" val="2374379565"/>
                    </a:ext>
                  </a:extLst>
                </a:gridCol>
                <a:gridCol w="668019">
                  <a:extLst>
                    <a:ext uri="{9D8B030D-6E8A-4147-A177-3AD203B41FA5}">
                      <a16:colId xmlns:a16="http://schemas.microsoft.com/office/drawing/2014/main" val="1805430797"/>
                    </a:ext>
                  </a:extLst>
                </a:gridCol>
                <a:gridCol w="668019">
                  <a:extLst>
                    <a:ext uri="{9D8B030D-6E8A-4147-A177-3AD203B41FA5}">
                      <a16:colId xmlns:a16="http://schemas.microsoft.com/office/drawing/2014/main" val="1719144855"/>
                    </a:ext>
                  </a:extLst>
                </a:gridCol>
                <a:gridCol w="668019">
                  <a:extLst>
                    <a:ext uri="{9D8B030D-6E8A-4147-A177-3AD203B41FA5}">
                      <a16:colId xmlns:a16="http://schemas.microsoft.com/office/drawing/2014/main" val="3085935410"/>
                    </a:ext>
                  </a:extLst>
                </a:gridCol>
                <a:gridCol w="668019">
                  <a:extLst>
                    <a:ext uri="{9D8B030D-6E8A-4147-A177-3AD203B41FA5}">
                      <a16:colId xmlns:a16="http://schemas.microsoft.com/office/drawing/2014/main" val="1039697505"/>
                    </a:ext>
                  </a:extLst>
                </a:gridCol>
                <a:gridCol w="668019">
                  <a:extLst>
                    <a:ext uri="{9D8B030D-6E8A-4147-A177-3AD203B41FA5}">
                      <a16:colId xmlns:a16="http://schemas.microsoft.com/office/drawing/2014/main" val="2232866313"/>
                    </a:ext>
                  </a:extLst>
                </a:gridCol>
                <a:gridCol w="668019">
                  <a:extLst>
                    <a:ext uri="{9D8B030D-6E8A-4147-A177-3AD203B41FA5}">
                      <a16:colId xmlns:a16="http://schemas.microsoft.com/office/drawing/2014/main" val="614845736"/>
                    </a:ext>
                  </a:extLst>
                </a:gridCol>
                <a:gridCol w="668019">
                  <a:extLst>
                    <a:ext uri="{9D8B030D-6E8A-4147-A177-3AD203B41FA5}">
                      <a16:colId xmlns:a16="http://schemas.microsoft.com/office/drawing/2014/main" val="3128467800"/>
                    </a:ext>
                  </a:extLst>
                </a:gridCol>
                <a:gridCol w="668019">
                  <a:extLst>
                    <a:ext uri="{9D8B030D-6E8A-4147-A177-3AD203B41FA5}">
                      <a16:colId xmlns:a16="http://schemas.microsoft.com/office/drawing/2014/main" val="3882082383"/>
                    </a:ext>
                  </a:extLst>
                </a:gridCol>
                <a:gridCol w="668019">
                  <a:extLst>
                    <a:ext uri="{9D8B030D-6E8A-4147-A177-3AD203B41FA5}">
                      <a16:colId xmlns:a16="http://schemas.microsoft.com/office/drawing/2014/main" val="3386499852"/>
                    </a:ext>
                  </a:extLst>
                </a:gridCol>
                <a:gridCol w="668019">
                  <a:extLst>
                    <a:ext uri="{9D8B030D-6E8A-4147-A177-3AD203B41FA5}">
                      <a16:colId xmlns:a16="http://schemas.microsoft.com/office/drawing/2014/main" val="3379249946"/>
                    </a:ext>
                  </a:extLst>
                </a:gridCol>
                <a:gridCol w="668019">
                  <a:extLst>
                    <a:ext uri="{9D8B030D-6E8A-4147-A177-3AD203B41FA5}">
                      <a16:colId xmlns:a16="http://schemas.microsoft.com/office/drawing/2014/main" val="1994611436"/>
                    </a:ext>
                  </a:extLst>
                </a:gridCol>
              </a:tblGrid>
              <a:tr h="216001">
                <a:tc>
                  <a:txBody>
                    <a:bodyPr/>
                    <a:lstStyle/>
                    <a:p>
                      <a:pPr algn="ctr"/>
                      <a:r>
                        <a:rPr lang="de-CH" sz="1000" b="0" dirty="0">
                          <a:solidFill>
                            <a:schemeClr val="tx1"/>
                          </a:solidFill>
                        </a:rPr>
                        <a:t>2.66</a:t>
                      </a:r>
                    </a:p>
                  </a:txBody>
                  <a:tcPr marL="0" marR="0" marT="0" marB="0" anchor="ctr">
                    <a:solidFill>
                      <a:schemeClr val="bg1">
                        <a:lumMod val="95000"/>
                      </a:schemeClr>
                    </a:solidFill>
                  </a:tcPr>
                </a:tc>
                <a:tc>
                  <a:txBody>
                    <a:bodyPr/>
                    <a:lstStyle/>
                    <a:p>
                      <a:pPr algn="ctr"/>
                      <a:r>
                        <a:rPr lang="de-CH" sz="1000" b="0" dirty="0">
                          <a:solidFill>
                            <a:schemeClr val="tx1"/>
                          </a:solidFill>
                        </a:rPr>
                        <a:t>2.56</a:t>
                      </a:r>
                    </a:p>
                  </a:txBody>
                  <a:tcPr marL="0" marR="0" marT="0" marB="0" anchor="ctr">
                    <a:solidFill>
                      <a:schemeClr val="bg1">
                        <a:lumMod val="95000"/>
                      </a:schemeClr>
                    </a:solidFill>
                  </a:tcPr>
                </a:tc>
                <a:tc>
                  <a:txBody>
                    <a:bodyPr/>
                    <a:lstStyle/>
                    <a:p>
                      <a:pPr algn="ctr"/>
                      <a:r>
                        <a:rPr lang="de-CH" sz="1000" b="0" dirty="0">
                          <a:solidFill>
                            <a:schemeClr val="tx1"/>
                          </a:solidFill>
                        </a:rPr>
                        <a:t>2.49</a:t>
                      </a:r>
                    </a:p>
                  </a:txBody>
                  <a:tcPr marL="0" marR="0" marT="0" marB="0" anchor="ctr">
                    <a:solidFill>
                      <a:schemeClr val="bg1">
                        <a:lumMod val="95000"/>
                      </a:schemeClr>
                    </a:solidFill>
                  </a:tcPr>
                </a:tc>
                <a:tc>
                  <a:txBody>
                    <a:bodyPr/>
                    <a:lstStyle/>
                    <a:p>
                      <a:pPr algn="ctr"/>
                      <a:r>
                        <a:rPr lang="de-CH" sz="1000" b="0" dirty="0">
                          <a:solidFill>
                            <a:schemeClr val="tx1"/>
                          </a:solidFill>
                        </a:rPr>
                        <a:t>2.62</a:t>
                      </a:r>
                    </a:p>
                  </a:txBody>
                  <a:tcPr marL="0" marR="0" marT="0" marB="0" anchor="ctr">
                    <a:solidFill>
                      <a:schemeClr val="bg1">
                        <a:lumMod val="95000"/>
                      </a:schemeClr>
                    </a:solidFill>
                  </a:tcPr>
                </a:tc>
                <a:tc>
                  <a:txBody>
                    <a:bodyPr/>
                    <a:lstStyle/>
                    <a:p>
                      <a:pPr algn="ctr"/>
                      <a:r>
                        <a:rPr lang="de-CH" sz="1000" b="0" dirty="0">
                          <a:solidFill>
                            <a:schemeClr val="tx1"/>
                          </a:solidFill>
                        </a:rPr>
                        <a:t>2.70</a:t>
                      </a:r>
                    </a:p>
                  </a:txBody>
                  <a:tcPr marL="0" marR="0" marT="0" marB="0" anchor="ctr">
                    <a:solidFill>
                      <a:schemeClr val="bg1">
                        <a:lumMod val="95000"/>
                      </a:schemeClr>
                    </a:solidFill>
                  </a:tcPr>
                </a:tc>
                <a:tc>
                  <a:txBody>
                    <a:bodyPr/>
                    <a:lstStyle/>
                    <a:p>
                      <a:pPr algn="ctr"/>
                      <a:r>
                        <a:rPr lang="de-CH" sz="1000" b="0" dirty="0">
                          <a:solidFill>
                            <a:schemeClr val="tx1"/>
                          </a:solidFill>
                        </a:rPr>
                        <a:t>2.50</a:t>
                      </a:r>
                    </a:p>
                  </a:txBody>
                  <a:tcPr marL="0" marR="0" marT="0" marB="0" anchor="ctr">
                    <a:solidFill>
                      <a:schemeClr val="bg1">
                        <a:lumMod val="95000"/>
                      </a:schemeClr>
                    </a:solidFill>
                  </a:tcPr>
                </a:tc>
                <a:tc>
                  <a:txBody>
                    <a:bodyPr/>
                    <a:lstStyle/>
                    <a:p>
                      <a:pPr marL="0" algn="ctr" defTabSz="914400" rtl="0" eaLnBrk="1" fontAlgn="t" latinLnBrk="0" hangingPunct="1"/>
                      <a:r>
                        <a:rPr lang="de-CH" sz="1000" b="0" kern="1200" dirty="0">
                          <a:solidFill>
                            <a:schemeClr val="tx1"/>
                          </a:solidFill>
                          <a:latin typeface="+mn-lt"/>
                          <a:ea typeface="+mn-ea"/>
                          <a:cs typeface="+mn-cs"/>
                        </a:rPr>
                        <a:t>2.67</a:t>
                      </a:r>
                    </a:p>
                  </a:txBody>
                  <a:tcPr marL="9525" marR="9525" marT="9525" marB="0" anchor="ctr">
                    <a:solidFill>
                      <a:schemeClr val="bg1">
                        <a:lumMod val="95000"/>
                      </a:schemeClr>
                    </a:solidFill>
                  </a:tcPr>
                </a:tc>
                <a:tc>
                  <a:txBody>
                    <a:bodyPr/>
                    <a:lstStyle/>
                    <a:p>
                      <a:pPr marL="0" algn="ctr" defTabSz="914400" rtl="0" eaLnBrk="1" fontAlgn="t" latinLnBrk="0" hangingPunct="1"/>
                      <a:r>
                        <a:rPr lang="de-CH" sz="1000" b="0" kern="1200" dirty="0">
                          <a:solidFill>
                            <a:schemeClr val="tx1"/>
                          </a:solidFill>
                          <a:latin typeface="+mn-lt"/>
                          <a:ea typeface="+mn-ea"/>
                          <a:cs typeface="+mn-cs"/>
                        </a:rPr>
                        <a:t>2.76</a:t>
                      </a:r>
                    </a:p>
                  </a:txBody>
                  <a:tcPr marL="9525" marR="9525" marT="9525" marB="0" anchor="ctr">
                    <a:solidFill>
                      <a:schemeClr val="bg1">
                        <a:lumMod val="95000"/>
                      </a:schemeClr>
                    </a:solidFill>
                  </a:tcPr>
                </a:tc>
                <a:tc>
                  <a:txBody>
                    <a:bodyPr/>
                    <a:lstStyle/>
                    <a:p>
                      <a:pPr marL="0" algn="ctr" defTabSz="914400" rtl="0" eaLnBrk="1" fontAlgn="t" latinLnBrk="0" hangingPunct="1"/>
                      <a:r>
                        <a:rPr lang="de-CH" sz="1000" b="0" kern="1200" dirty="0">
                          <a:solidFill>
                            <a:schemeClr val="tx1"/>
                          </a:solidFill>
                          <a:latin typeface="+mn-lt"/>
                          <a:ea typeface="+mn-ea"/>
                          <a:cs typeface="+mn-cs"/>
                        </a:rPr>
                        <a:t>2.82</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2.74</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2.70</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2.84</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2.80</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2.74</a:t>
                      </a:r>
                    </a:p>
                  </a:txBody>
                  <a:tcPr marL="9525" marR="9525" marT="9525" marB="0" anchor="ctr">
                    <a:solidFill>
                      <a:schemeClr val="bg1">
                        <a:lumMod val="95000"/>
                      </a:schemeClr>
                    </a:solidFill>
                  </a:tcPr>
                </a:tc>
                <a:tc>
                  <a:txBody>
                    <a:bodyPr/>
                    <a:lstStyle/>
                    <a:p>
                      <a:pPr algn="ctr" fontAlgn="t"/>
                      <a:r>
                        <a:rPr lang="de-CH" sz="1000" b="0" i="0" u="none" strike="noStrike" dirty="0">
                          <a:solidFill>
                            <a:schemeClr val="tx1"/>
                          </a:solidFill>
                          <a:effectLst/>
                          <a:latin typeface="+mn-lt"/>
                        </a:rPr>
                        <a:t>2.68</a:t>
                      </a:r>
                    </a:p>
                  </a:txBody>
                  <a:tcPr marL="9525" marR="9525" marT="9525" marB="0" anchor="ctr">
                    <a:solidFill>
                      <a:schemeClr val="bg1">
                        <a:lumMod val="95000"/>
                      </a:schemeClr>
                    </a:solidFill>
                  </a:tcPr>
                </a:tc>
                <a:extLst>
                  <a:ext uri="{0D108BD9-81ED-4DB2-BD59-A6C34878D82A}">
                    <a16:rowId xmlns:a16="http://schemas.microsoft.com/office/drawing/2014/main" val="2387578129"/>
                  </a:ext>
                </a:extLst>
              </a:tr>
            </a:tbl>
          </a:graphicData>
        </a:graphic>
      </p:graphicFrame>
    </p:spTree>
    <p:extLst>
      <p:ext uri="{BB962C8B-B14F-4D97-AF65-F5344CB8AC3E}">
        <p14:creationId xmlns:p14="http://schemas.microsoft.com/office/powerpoint/2010/main" val="1028229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9289200" cy="574675"/>
          </a:xfrm>
        </p:spPr>
        <p:txBody>
          <a:bodyPr/>
          <a:lstStyle/>
          <a:p>
            <a:r>
              <a:rPr lang="fr-FR" dirty="0"/>
              <a:t>Laisser des animaux souffrir/mourir (comparaison de temps)</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41</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Q16	</a:t>
            </a:r>
            <a:r>
              <a:rPr lang="fr-FR" dirty="0"/>
              <a:t>Parfois, les antibiotiques sont le seul moyen de traiter efficacement une infection. Accepteriez-vous le fait que des animaux restent malades, souffrent ou doivent être euthanasiés </a:t>
            </a:r>
            <a:r>
              <a:rPr lang="de-CH" dirty="0"/>
              <a:t>?</a:t>
            </a:r>
          </a:p>
          <a:p>
            <a:pPr marL="720725" indent="-720725">
              <a:spcBef>
                <a:spcPts val="600"/>
              </a:spcBef>
              <a:buNone/>
            </a:pPr>
            <a:r>
              <a:rPr lang="de-CH" sz="1000" b="0" dirty="0"/>
              <a:t>FILTRE:	</a:t>
            </a:r>
            <a:r>
              <a:rPr lang="fr-FR" sz="1000" b="0" dirty="0"/>
              <a:t>N’est plutôt pas d’accord /pas du tout d’accord qu’en cas de maladie les animaux d’élevage soient traités par antibiotiques</a:t>
            </a:r>
            <a:endParaRPr lang="de-CH"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526745494"/>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3189903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233200" cy="574675"/>
          </a:xfrm>
        </p:spPr>
        <p:txBody>
          <a:bodyPr/>
          <a:lstStyle/>
          <a:p>
            <a:r>
              <a:rPr lang="fr-FR" dirty="0"/>
              <a:t>Laisser des animaux souffrir/mourir (comparaison de temps par région linguistique)</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42</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Q16	</a:t>
            </a:r>
            <a:r>
              <a:rPr lang="fr-FR" dirty="0"/>
              <a:t>Parfois, les antibiotiques sont le seul moyen de traiter efficacement une infection. Accepteriez-vous le fait que des animaux restent malades, souffrent ou doivent être euthanasiés </a:t>
            </a:r>
            <a:r>
              <a:rPr lang="de-CH" dirty="0"/>
              <a:t>?</a:t>
            </a:r>
          </a:p>
          <a:p>
            <a:pPr marL="720725" indent="-720725">
              <a:spcBef>
                <a:spcPts val="600"/>
              </a:spcBef>
              <a:buNone/>
            </a:pPr>
            <a:r>
              <a:rPr lang="de-CH" sz="1000" b="0" dirty="0"/>
              <a:t>FILTRE:	</a:t>
            </a:r>
            <a:r>
              <a:rPr lang="fr-FR" sz="1000" b="0" dirty="0"/>
              <a:t>N’est plutôt pas d’accord /pas du tout d’accord qu’en cas de maladie les animaux d’élevage soient traités par antibiotiques</a:t>
            </a:r>
            <a:endParaRPr lang="de-CH" dirty="0"/>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3" name="Inhaltsplatzhalter 14">
            <a:extLst>
              <a:ext uri="{FF2B5EF4-FFF2-40B4-BE49-F238E27FC236}">
                <a16:creationId xmlns:a16="http://schemas.microsoft.com/office/drawing/2014/main" id="{A171A13B-AA44-4CAD-B477-6CB1B682811E}"/>
              </a:ext>
            </a:extLst>
          </p:cNvPr>
          <p:cNvGraphicFramePr>
            <a:graphicFrameLocks/>
          </p:cNvGraphicFramePr>
          <p:nvPr>
            <p:custDataLst>
              <p:tags r:id="rId1"/>
            </p:custDataLst>
            <p:extLst>
              <p:ext uri="{D42A27DB-BD31-4B8C-83A1-F6EECF244321}">
                <p14:modId xmlns:p14="http://schemas.microsoft.com/office/powerpoint/2010/main" val="3837748488"/>
              </p:ext>
            </p:extLst>
          </p:nvPr>
        </p:nvGraphicFramePr>
        <p:xfrm>
          <a:off x="1200199" y="1989000"/>
          <a:ext cx="10655801" cy="4103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762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9361200" cy="574675"/>
          </a:xfrm>
        </p:spPr>
        <p:txBody>
          <a:bodyPr/>
          <a:lstStyle/>
          <a:p>
            <a:r>
              <a:rPr lang="fr-CH" dirty="0"/>
              <a:t>Connaissance:</a:t>
            </a:r>
            <a:r>
              <a:rPr lang="de-CH" dirty="0"/>
              <a:t> </a:t>
            </a:r>
            <a:r>
              <a:rPr lang="fr-FR" dirty="0"/>
              <a:t>Utilisation d’antibiotiques chez les animaux</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43</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Q17	</a:t>
            </a:r>
            <a:r>
              <a:rPr lang="fr-FR" dirty="0"/>
              <a:t> Pour chacune des propositions suivantes, veuillez me dire si vous pensez qu'elle est vraie ou fausse</a:t>
            </a:r>
            <a:r>
              <a:rPr lang="de-DE" dirty="0"/>
              <a:t>.</a:t>
            </a:r>
            <a:endParaRPr lang="de-CH" dirty="0"/>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3" name="Inhaltsplatzhalter 14">
            <a:extLst>
              <a:ext uri="{FF2B5EF4-FFF2-40B4-BE49-F238E27FC236}">
                <a16:creationId xmlns:a16="http://schemas.microsoft.com/office/drawing/2014/main" id="{9F6BC4E6-4358-0025-BC62-E73BD2CC6850}"/>
              </a:ext>
            </a:extLst>
          </p:cNvPr>
          <p:cNvGraphicFramePr>
            <a:graphicFrameLocks/>
          </p:cNvGraphicFramePr>
          <p:nvPr>
            <p:custDataLst>
              <p:tags r:id="rId1"/>
            </p:custDataLst>
            <p:extLst>
              <p:ext uri="{D42A27DB-BD31-4B8C-83A1-F6EECF244321}">
                <p14:modId xmlns:p14="http://schemas.microsoft.com/office/powerpoint/2010/main" val="22986211"/>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847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521200" cy="574675"/>
          </a:xfrm>
        </p:spPr>
        <p:txBody>
          <a:bodyPr/>
          <a:lstStyle/>
          <a:p>
            <a:r>
              <a:rPr lang="fr-CH" dirty="0"/>
              <a:t>Connaissance:</a:t>
            </a:r>
            <a:r>
              <a:rPr lang="de-CH" dirty="0"/>
              <a:t> </a:t>
            </a:r>
            <a:r>
              <a:rPr lang="fr-FR" dirty="0"/>
              <a:t>Utilisation d’antibiotiques chez les animaux </a:t>
            </a:r>
            <a:r>
              <a:rPr lang="de-CH" dirty="0"/>
              <a:t>- </a:t>
            </a:r>
            <a:r>
              <a:rPr lang="fr-FR" sz="1800" dirty="0"/>
              <a:t>L’utilisation d’antibiotiques comme activateurs de croissance chez les animaux de rente agricoles est interdite en Suisse </a:t>
            </a:r>
            <a:endParaRPr lang="de-CH" sz="1800"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44</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fr-FR" dirty="0"/>
              <a:t>Q17	Pour chacune des propositions suivantes, veuillez me dire si vous pensez qu'elle est vraie ou fausse</a:t>
            </a:r>
            <a:r>
              <a:rPr lang="de-DE" dirty="0"/>
              <a:t>.</a:t>
            </a:r>
          </a:p>
          <a:p>
            <a:pPr marL="720725" indent="-720725">
              <a:buNone/>
            </a:pPr>
            <a:r>
              <a:rPr lang="de-DE" dirty="0"/>
              <a:t>	</a:t>
            </a:r>
            <a:r>
              <a:rPr lang="de-CH" dirty="0"/>
              <a:t>«</a:t>
            </a:r>
            <a:r>
              <a:rPr lang="fr-FR" dirty="0"/>
              <a:t>L’utilisation d’antibiotiques comme activateurs de croissance chez les animaux de rente agricoles est interdite en Suisse</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1965159374"/>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1775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297200" cy="574675"/>
          </a:xfrm>
        </p:spPr>
        <p:txBody>
          <a:bodyPr/>
          <a:lstStyle/>
          <a:p>
            <a:r>
              <a:rPr lang="fr-CH" dirty="0"/>
              <a:t>Connaissance:</a:t>
            </a:r>
            <a:r>
              <a:rPr lang="de-CH" dirty="0"/>
              <a:t> </a:t>
            </a:r>
            <a:r>
              <a:rPr lang="fr-FR" dirty="0"/>
              <a:t>Utilisation d’antibiotiques chez les animaux </a:t>
            </a:r>
            <a:r>
              <a:rPr lang="de-CH" dirty="0"/>
              <a:t>- </a:t>
            </a:r>
            <a:r>
              <a:rPr lang="fr-FR" dirty="0"/>
              <a:t>En Suisse, l’utilisation d’antibiotiques chez les animaux est en forte baisse </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a:t>
            </a:r>
            <a:r>
              <a:rPr lang="fr-FR" dirty="0"/>
              <a:t>Pour chacune des propositions suivantes, veuillez me dire si vous pensez qu'elle est vraie ou fausse</a:t>
            </a:r>
            <a:r>
              <a:rPr lang="de-DE" dirty="0"/>
              <a:t>.</a:t>
            </a:r>
          </a:p>
          <a:p>
            <a:pPr marL="720725" indent="-720725">
              <a:buNone/>
            </a:pPr>
            <a:r>
              <a:rPr lang="de-DE" dirty="0"/>
              <a:t>	</a:t>
            </a:r>
            <a:r>
              <a:rPr lang="de-CH" dirty="0"/>
              <a:t>«</a:t>
            </a:r>
            <a:r>
              <a:rPr lang="fr-FR" dirty="0"/>
              <a:t>En Suisse, l’utilisation d’antibiotiques chez les animaux est en forte baisse</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1875692419"/>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611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297200" cy="574675"/>
          </a:xfrm>
        </p:spPr>
        <p:txBody>
          <a:bodyPr/>
          <a:lstStyle/>
          <a:p>
            <a:r>
              <a:rPr lang="fr-CH" dirty="0"/>
              <a:t>Connaissance:</a:t>
            </a:r>
            <a:r>
              <a:rPr lang="de-CH" dirty="0"/>
              <a:t> </a:t>
            </a:r>
            <a:r>
              <a:rPr lang="fr-FR" dirty="0"/>
              <a:t>Utilisation d’antibiotiques chez les animaux </a:t>
            </a:r>
            <a:r>
              <a:rPr lang="de-CH" dirty="0"/>
              <a:t>- </a:t>
            </a:r>
            <a:r>
              <a:rPr lang="fr-FR" dirty="0"/>
              <a:t>Le risque est grand de s’infecter avec des bactéries résistantes en mangeant de la viande </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46</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a:t>
            </a:r>
            <a:r>
              <a:rPr lang="fr-FR" dirty="0"/>
              <a:t>Pour chacune des propositions suivantes, veuillez me dire si vous pensez qu'elle est vraie ou fausse</a:t>
            </a:r>
            <a:r>
              <a:rPr lang="de-DE" dirty="0"/>
              <a:t>.</a:t>
            </a:r>
          </a:p>
          <a:p>
            <a:pPr marL="720725" indent="-720725">
              <a:buNone/>
            </a:pPr>
            <a:r>
              <a:rPr lang="de-DE" dirty="0"/>
              <a:t>	</a:t>
            </a:r>
            <a:r>
              <a:rPr lang="de-CH" dirty="0"/>
              <a:t>«</a:t>
            </a:r>
            <a:r>
              <a:rPr lang="fr-FR" dirty="0"/>
              <a:t>Le risque est grand de s’infecter avec des bactéries résistantes en mangeant de la viande</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1719365253"/>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8213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1017200" cy="574675"/>
          </a:xfrm>
        </p:spPr>
        <p:txBody>
          <a:bodyPr/>
          <a:lstStyle/>
          <a:p>
            <a:r>
              <a:rPr lang="fr-CH" dirty="0"/>
              <a:t>Connaissance:</a:t>
            </a:r>
            <a:r>
              <a:rPr lang="de-CH" dirty="0"/>
              <a:t> </a:t>
            </a:r>
            <a:r>
              <a:rPr lang="fr-FR" dirty="0"/>
              <a:t>Utilisation d’antibiotiques chez les animaux </a:t>
            </a:r>
            <a:r>
              <a:rPr lang="de-CH" dirty="0"/>
              <a:t>- </a:t>
            </a:r>
            <a:r>
              <a:rPr lang="fr-FR" dirty="0"/>
              <a:t>Les éleveurs ne peuvent obtenir des antibiotiques pour leurs animaux que par l’intermédiaire du vétérinaire </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47</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a:t>
            </a:r>
            <a:r>
              <a:rPr lang="fr-FR" dirty="0"/>
              <a:t>Pour chacune des propositions suivantes, veuillez me dire si vous pensez qu'elle est vraie ou fausse</a:t>
            </a:r>
            <a:r>
              <a:rPr lang="de-DE" dirty="0"/>
              <a:t>.</a:t>
            </a:r>
          </a:p>
          <a:p>
            <a:pPr marL="720725" indent="-720725">
              <a:buNone/>
            </a:pPr>
            <a:r>
              <a:rPr lang="de-DE" dirty="0"/>
              <a:t>	</a:t>
            </a:r>
            <a:r>
              <a:rPr lang="de-CH" dirty="0"/>
              <a:t>«</a:t>
            </a:r>
            <a:r>
              <a:rPr lang="fr-FR" dirty="0"/>
              <a:t>Les éleveurs ne peuvent obtenir des antibiotiques pour leurs animaux que par l’intermédiaire du vétérinaire</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3169288097"/>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87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10153200" cy="574675"/>
          </a:xfrm>
        </p:spPr>
        <p:txBody>
          <a:bodyPr/>
          <a:lstStyle/>
          <a:p>
            <a:r>
              <a:rPr lang="fr-CH" dirty="0"/>
              <a:t>Connaissance:</a:t>
            </a:r>
            <a:r>
              <a:rPr lang="de-CH" dirty="0"/>
              <a:t> </a:t>
            </a:r>
            <a:r>
              <a:rPr lang="fr-FR" dirty="0"/>
              <a:t>Utilisation d’antibiotiques chez les animaux </a:t>
            </a:r>
            <a:r>
              <a:rPr lang="de-CH" dirty="0"/>
              <a:t>- </a:t>
            </a:r>
            <a:r>
              <a:rPr lang="fr-FR" dirty="0"/>
              <a:t>Les animaux peuvent devenir résistants aux antibiotiques</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48</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377200" cy="432000"/>
          </a:xfrm>
        </p:spPr>
        <p:txBody>
          <a:bodyPr/>
          <a:lstStyle/>
          <a:p>
            <a:pPr marL="720725" indent="-720725">
              <a:buNone/>
            </a:pPr>
            <a:r>
              <a:rPr lang="de-CH" dirty="0"/>
              <a:t>Q17	</a:t>
            </a:r>
            <a:r>
              <a:rPr lang="fr-FR" dirty="0"/>
              <a:t>Pour chacune des propositions suivantes, veuillez me dire si vous pensez qu'elle est vraie ou fausse</a:t>
            </a:r>
            <a:r>
              <a:rPr lang="de-DE" dirty="0"/>
              <a:t>.</a:t>
            </a:r>
          </a:p>
          <a:p>
            <a:pPr marL="720725" indent="-720725">
              <a:buNone/>
            </a:pPr>
            <a:r>
              <a:rPr lang="de-DE" dirty="0"/>
              <a:t>	</a:t>
            </a:r>
            <a:r>
              <a:rPr lang="de-CH" dirty="0"/>
              <a:t>«</a:t>
            </a:r>
            <a:r>
              <a:rPr lang="fr-FR" dirty="0"/>
              <a:t>Les animaux peuvent devenir résistants aux antibiotiques</a:t>
            </a:r>
            <a:r>
              <a:rPr lang="de-CH" dirty="0"/>
              <a:t>»</a:t>
            </a:r>
          </a:p>
        </p:txBody>
      </p:sp>
      <p:sp>
        <p:nvSpPr>
          <p:cNvPr id="10" name="Textplatzhalter 12">
            <a:extLst>
              <a:ext uri="{FF2B5EF4-FFF2-40B4-BE49-F238E27FC236}">
                <a16:creationId xmlns:a16="http://schemas.microsoft.com/office/drawing/2014/main" id="{E3A38B5A-D08E-4219-930F-07562D344ABB}"/>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a:p>
            <a:endParaRPr lang="de-CH" dirty="0"/>
          </a:p>
        </p:txBody>
      </p:sp>
      <p:graphicFrame>
        <p:nvGraphicFramePr>
          <p:cNvPr id="7" name="Inhaltsplatzhalter 14">
            <a:extLst>
              <a:ext uri="{FF2B5EF4-FFF2-40B4-BE49-F238E27FC236}">
                <a16:creationId xmlns:a16="http://schemas.microsoft.com/office/drawing/2014/main" id="{7419B110-C365-AB84-2F07-011A790F4A13}"/>
              </a:ext>
            </a:extLst>
          </p:cNvPr>
          <p:cNvGraphicFramePr>
            <a:graphicFrameLocks/>
          </p:cNvGraphicFramePr>
          <p:nvPr>
            <p:custDataLst>
              <p:tags r:id="rId1"/>
            </p:custDataLst>
            <p:extLst>
              <p:ext uri="{D42A27DB-BD31-4B8C-83A1-F6EECF244321}">
                <p14:modId xmlns:p14="http://schemas.microsoft.com/office/powerpoint/2010/main" val="2316966606"/>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480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27E7A52-A6AB-41D4-AE18-4D22B6CDE784}"/>
              </a:ext>
            </a:extLst>
          </p:cNvPr>
          <p:cNvSpPr>
            <a:spLocks noGrp="1"/>
          </p:cNvSpPr>
          <p:nvPr>
            <p:ph type="title"/>
          </p:nvPr>
        </p:nvSpPr>
        <p:spPr/>
        <p:txBody>
          <a:bodyPr/>
          <a:lstStyle/>
          <a:p>
            <a:r>
              <a:rPr lang="de-CH" dirty="0"/>
              <a:t>Wir freuen uns</a:t>
            </a:r>
            <a:br>
              <a:rPr lang="de-CH" dirty="0"/>
            </a:br>
            <a:r>
              <a:rPr lang="de-CH" dirty="0"/>
              <a:t>auf Sie</a:t>
            </a:r>
          </a:p>
        </p:txBody>
      </p:sp>
      <p:sp>
        <p:nvSpPr>
          <p:cNvPr id="17" name="Textplatzhalter 16">
            <a:extLst>
              <a:ext uri="{FF2B5EF4-FFF2-40B4-BE49-F238E27FC236}">
                <a16:creationId xmlns:a16="http://schemas.microsoft.com/office/drawing/2014/main" id="{AC40576A-D7E3-4E0F-A624-AB13E3657B87}"/>
              </a:ext>
            </a:extLst>
          </p:cNvPr>
          <p:cNvSpPr>
            <a:spLocks noGrp="1"/>
          </p:cNvSpPr>
          <p:nvPr>
            <p:ph type="body" sz="quarter" idx="16"/>
          </p:nvPr>
        </p:nvSpPr>
        <p:spPr/>
        <p:txBody>
          <a:bodyPr/>
          <a:lstStyle/>
          <a:p>
            <a:endParaRPr lang="de-CH" dirty="0"/>
          </a:p>
        </p:txBody>
      </p:sp>
      <p:sp>
        <p:nvSpPr>
          <p:cNvPr id="4" name="Fußzeilenplatzhalter 3">
            <a:extLst>
              <a:ext uri="{FF2B5EF4-FFF2-40B4-BE49-F238E27FC236}">
                <a16:creationId xmlns:a16="http://schemas.microsoft.com/office/drawing/2014/main" id="{2F9DE72E-43DB-4F54-8CE6-4DADCD797FBF}"/>
              </a:ext>
            </a:extLst>
          </p:cNvPr>
          <p:cNvSpPr>
            <a:spLocks noGrp="1"/>
          </p:cNvSpPr>
          <p:nvPr>
            <p:ph type="ftr" sz="quarter" idx="3"/>
          </p:nvPr>
        </p:nvSpPr>
        <p:spPr/>
        <p:txBody>
          <a:bodyPr/>
          <a:lstStyle/>
          <a:p>
            <a:r>
              <a:rPr lang="de-CH" dirty="0"/>
              <a:t>Fußzeile</a:t>
            </a:r>
          </a:p>
        </p:txBody>
      </p:sp>
      <p:sp>
        <p:nvSpPr>
          <p:cNvPr id="5" name="Foliennummernplatzhalter 4">
            <a:extLst>
              <a:ext uri="{FF2B5EF4-FFF2-40B4-BE49-F238E27FC236}">
                <a16:creationId xmlns:a16="http://schemas.microsoft.com/office/drawing/2014/main" id="{CF21C9DD-BCEA-4079-819E-97CF464684D6}"/>
              </a:ext>
            </a:extLst>
          </p:cNvPr>
          <p:cNvSpPr>
            <a:spLocks noGrp="1"/>
          </p:cNvSpPr>
          <p:nvPr>
            <p:ph type="sldNum" sz="quarter" idx="4"/>
          </p:nvPr>
        </p:nvSpPr>
        <p:spPr/>
        <p:txBody>
          <a:bodyPr/>
          <a:lstStyle/>
          <a:p>
            <a:fld id="{AF7FF8B5-A2E3-4A3F-9D46-277719C150EB}" type="slidenum">
              <a:rPr lang="de-CH" smtClean="0"/>
              <a:pPr/>
              <a:t>49</a:t>
            </a:fld>
            <a:r>
              <a:rPr lang="de-CH" dirty="0"/>
              <a:t> |</a:t>
            </a:r>
          </a:p>
        </p:txBody>
      </p:sp>
      <p:pic>
        <p:nvPicPr>
          <p:cNvPr id="13" name="Bildplatzhalter 9">
            <a:extLst>
              <a:ext uri="{FF2B5EF4-FFF2-40B4-BE49-F238E27FC236}">
                <a16:creationId xmlns:a16="http://schemas.microsoft.com/office/drawing/2014/main" id="{D70A4B9E-6BA8-4341-858B-D9778CC3D652}"/>
              </a:ext>
            </a:extLst>
          </p:cNvPr>
          <p:cNvPicPr>
            <a:picLocks noGrp="1" noChangeAspect="1"/>
          </p:cNvPicPr>
          <p:nvPr>
            <p:ph type="pic" sz="quarter" idx="10"/>
          </p:nvPr>
        </p:nvPicPr>
        <p:blipFill>
          <a:blip r:embed="rId10"/>
          <a:srcRect/>
          <a:stretch/>
        </p:blipFill>
        <p:spPr>
          <a:xfrm>
            <a:off x="1143" y="0"/>
            <a:ext cx="8036814" cy="6857999"/>
          </a:xfrm>
        </p:spPr>
      </p:pic>
      <p:sp>
        <p:nvSpPr>
          <p:cNvPr id="8" name="Textfeld 7">
            <a:extLst>
              <a:ext uri="{FF2B5EF4-FFF2-40B4-BE49-F238E27FC236}">
                <a16:creationId xmlns:a16="http://schemas.microsoft.com/office/drawing/2014/main" id="{0233800C-5916-52F0-54E0-6A7AD68EEB18}"/>
              </a:ext>
            </a:extLst>
          </p:cNvPr>
          <p:cNvSpPr txBox="1"/>
          <p:nvPr/>
        </p:nvSpPr>
        <p:spPr>
          <a:xfrm>
            <a:off x="8904000" y="5229000"/>
            <a:ext cx="2101466" cy="276999"/>
          </a:xfrm>
          <a:prstGeom prst="rect">
            <a:avLst/>
          </a:prstGeom>
          <a:noFill/>
        </p:spPr>
        <p:txBody>
          <a:bodyPr wrap="square">
            <a:spAutoFit/>
          </a:bodyPr>
          <a:lstStyle/>
          <a:p>
            <a:r>
              <a:rPr lang="fr-CH" sz="1200" dirty="0"/>
              <a:t>Rendez-nous visite sur :</a:t>
            </a:r>
          </a:p>
        </p:txBody>
      </p:sp>
      <p:sp>
        <p:nvSpPr>
          <p:cNvPr id="9" name="Inhaltsplatzhalter 14">
            <a:extLst>
              <a:ext uri="{FF2B5EF4-FFF2-40B4-BE49-F238E27FC236}">
                <a16:creationId xmlns:a16="http://schemas.microsoft.com/office/drawing/2014/main" id="{64665DC8-FD03-CEC1-F75B-A07E2ADDE3B8}"/>
              </a:ext>
            </a:extLst>
          </p:cNvPr>
          <p:cNvSpPr txBox="1">
            <a:spLocks/>
          </p:cNvSpPr>
          <p:nvPr>
            <p:custDataLst>
              <p:tags r:id="rId1"/>
            </p:custDataLst>
          </p:nvPr>
        </p:nvSpPr>
        <p:spPr bwMode="gray">
          <a:xfrm>
            <a:off x="9218735" y="2368121"/>
            <a:ext cx="2023710" cy="283870"/>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r>
              <a:rPr lang="de-CH" sz="1200" dirty="0"/>
              <a:t>041 375 40 00</a:t>
            </a:r>
          </a:p>
        </p:txBody>
      </p:sp>
      <p:sp>
        <p:nvSpPr>
          <p:cNvPr id="10" name="Textfeld 9">
            <a:extLst>
              <a:ext uri="{FF2B5EF4-FFF2-40B4-BE49-F238E27FC236}">
                <a16:creationId xmlns:a16="http://schemas.microsoft.com/office/drawing/2014/main" id="{5753B8B7-EEEB-9559-8AAA-B8F7C64388AF}"/>
              </a:ext>
            </a:extLst>
          </p:cNvPr>
          <p:cNvSpPr txBox="1"/>
          <p:nvPr/>
        </p:nvSpPr>
        <p:spPr>
          <a:xfrm>
            <a:off x="8861106" y="449063"/>
            <a:ext cx="2377686" cy="400110"/>
          </a:xfrm>
          <a:prstGeom prst="rect">
            <a:avLst/>
          </a:prstGeom>
          <a:noFill/>
        </p:spPr>
        <p:txBody>
          <a:bodyPr wrap="square">
            <a:spAutoFit/>
          </a:bodyPr>
          <a:lstStyle/>
          <a:p>
            <a:r>
              <a:rPr lang="de-CH" sz="2000" b="1" dirty="0">
                <a:solidFill>
                  <a:srgbClr val="004678"/>
                </a:solidFill>
              </a:rPr>
              <a:t>DemoSCOPE AG</a:t>
            </a:r>
            <a:endParaRPr lang="de-CH" sz="2000" dirty="0"/>
          </a:p>
        </p:txBody>
      </p:sp>
      <p:sp>
        <p:nvSpPr>
          <p:cNvPr id="11" name="Inhaltsplatzhalter 14">
            <a:extLst>
              <a:ext uri="{FF2B5EF4-FFF2-40B4-BE49-F238E27FC236}">
                <a16:creationId xmlns:a16="http://schemas.microsoft.com/office/drawing/2014/main" id="{55EEE544-44B5-83A5-54D3-DBC0B92898F6}"/>
              </a:ext>
            </a:extLst>
          </p:cNvPr>
          <p:cNvSpPr txBox="1">
            <a:spLocks/>
          </p:cNvSpPr>
          <p:nvPr>
            <p:custDataLst>
              <p:tags r:id="rId2"/>
            </p:custDataLst>
          </p:nvPr>
        </p:nvSpPr>
        <p:spPr bwMode="gray">
          <a:xfrm>
            <a:off x="8981756" y="1355192"/>
            <a:ext cx="2023710" cy="724929"/>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lnSpc>
                <a:spcPct val="100000"/>
              </a:lnSpc>
              <a:spcAft>
                <a:spcPts val="0"/>
              </a:spcAft>
            </a:pPr>
            <a:r>
              <a:rPr lang="de-CH" sz="1200" b="1" dirty="0"/>
              <a:t>Site </a:t>
            </a:r>
            <a:r>
              <a:rPr lang="de-CH" sz="1200" b="1" dirty="0" err="1"/>
              <a:t>principal</a:t>
            </a:r>
            <a:r>
              <a:rPr lang="de-CH" sz="1200" b="1" dirty="0"/>
              <a:t>  Adligenswil</a:t>
            </a:r>
          </a:p>
          <a:p>
            <a:pPr lvl="1">
              <a:lnSpc>
                <a:spcPct val="100000"/>
              </a:lnSpc>
              <a:spcAft>
                <a:spcPts val="0"/>
              </a:spcAft>
            </a:pPr>
            <a:endParaRPr lang="de-CH" sz="1200" b="1" dirty="0"/>
          </a:p>
          <a:p>
            <a:pPr lvl="1">
              <a:lnSpc>
                <a:spcPct val="100000"/>
              </a:lnSpc>
              <a:spcAft>
                <a:spcPts val="0"/>
              </a:spcAft>
            </a:pPr>
            <a:r>
              <a:rPr lang="de-CH" sz="1200" dirty="0"/>
              <a:t>Demo SCOPE AG</a:t>
            </a:r>
          </a:p>
          <a:p>
            <a:pPr lvl="1">
              <a:lnSpc>
                <a:spcPct val="100000"/>
              </a:lnSpc>
              <a:spcAft>
                <a:spcPts val="0"/>
              </a:spcAft>
            </a:pPr>
            <a:r>
              <a:rPr lang="de-CH" sz="1200" dirty="0" err="1"/>
              <a:t>Klusenstrasse</a:t>
            </a:r>
            <a:r>
              <a:rPr lang="de-CH" sz="1200" dirty="0"/>
              <a:t> 17 </a:t>
            </a:r>
          </a:p>
          <a:p>
            <a:pPr lvl="1">
              <a:lnSpc>
                <a:spcPct val="100000"/>
              </a:lnSpc>
              <a:spcAft>
                <a:spcPts val="0"/>
              </a:spcAft>
            </a:pPr>
            <a:r>
              <a:rPr lang="de-CH" sz="1200" dirty="0"/>
              <a:t>6043 Adligenswil</a:t>
            </a:r>
          </a:p>
        </p:txBody>
      </p:sp>
      <p:sp>
        <p:nvSpPr>
          <p:cNvPr id="12" name="Inhaltsplatzhalter 14">
            <a:extLst>
              <a:ext uri="{FF2B5EF4-FFF2-40B4-BE49-F238E27FC236}">
                <a16:creationId xmlns:a16="http://schemas.microsoft.com/office/drawing/2014/main" id="{F34CE3D3-79E8-6B28-5F2D-61D2DC0AD946}"/>
              </a:ext>
            </a:extLst>
          </p:cNvPr>
          <p:cNvSpPr txBox="1">
            <a:spLocks/>
          </p:cNvSpPr>
          <p:nvPr>
            <p:custDataLst>
              <p:tags r:id="rId3"/>
            </p:custDataLst>
          </p:nvPr>
        </p:nvSpPr>
        <p:spPr bwMode="gray">
          <a:xfrm>
            <a:off x="9218735" y="2565000"/>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r>
              <a:rPr lang="de-CH" sz="1200" dirty="0"/>
              <a:t>demoscope@demoscope.ch</a:t>
            </a:r>
          </a:p>
        </p:txBody>
      </p:sp>
      <p:sp>
        <p:nvSpPr>
          <p:cNvPr id="14" name="Inhaltsplatzhalter 14">
            <a:extLst>
              <a:ext uri="{FF2B5EF4-FFF2-40B4-BE49-F238E27FC236}">
                <a16:creationId xmlns:a16="http://schemas.microsoft.com/office/drawing/2014/main" id="{68C93E4B-6BD8-BF03-918F-3597034D3F31}"/>
              </a:ext>
            </a:extLst>
          </p:cNvPr>
          <p:cNvSpPr txBox="1">
            <a:spLocks/>
          </p:cNvSpPr>
          <p:nvPr>
            <p:custDataLst>
              <p:tags r:id="rId4"/>
            </p:custDataLst>
          </p:nvPr>
        </p:nvSpPr>
        <p:spPr bwMode="gray">
          <a:xfrm>
            <a:off x="9218735" y="4312121"/>
            <a:ext cx="2139742" cy="283870"/>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buNone/>
            </a:pPr>
            <a:r>
              <a:rPr lang="de-CH" sz="1200" dirty="0"/>
              <a:t>026 555 05 00</a:t>
            </a:r>
          </a:p>
        </p:txBody>
      </p:sp>
      <p:sp>
        <p:nvSpPr>
          <p:cNvPr id="15" name="Inhaltsplatzhalter 14">
            <a:extLst>
              <a:ext uri="{FF2B5EF4-FFF2-40B4-BE49-F238E27FC236}">
                <a16:creationId xmlns:a16="http://schemas.microsoft.com/office/drawing/2014/main" id="{79B12C80-6053-3A44-4E03-B2BFFDDB4D46}"/>
              </a:ext>
            </a:extLst>
          </p:cNvPr>
          <p:cNvSpPr txBox="1">
            <a:spLocks/>
          </p:cNvSpPr>
          <p:nvPr>
            <p:custDataLst>
              <p:tags r:id="rId5"/>
            </p:custDataLst>
          </p:nvPr>
        </p:nvSpPr>
        <p:spPr bwMode="gray">
          <a:xfrm>
            <a:off x="8981756" y="3351550"/>
            <a:ext cx="2023710" cy="646331"/>
          </a:xfrm>
          <a:prstGeom prst="rect">
            <a:avLst/>
          </a:prstGeom>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lnSpc>
                <a:spcPct val="100000"/>
              </a:lnSpc>
              <a:spcAft>
                <a:spcPts val="0"/>
              </a:spcAft>
            </a:pPr>
            <a:r>
              <a:rPr lang="de-CH" sz="1200" b="1" dirty="0"/>
              <a:t>Site Fribourg</a:t>
            </a:r>
          </a:p>
          <a:p>
            <a:pPr lvl="1">
              <a:lnSpc>
                <a:spcPct val="100000"/>
              </a:lnSpc>
              <a:spcAft>
                <a:spcPts val="0"/>
              </a:spcAft>
            </a:pPr>
            <a:endParaRPr lang="de-CH" sz="1200" dirty="0"/>
          </a:p>
          <a:p>
            <a:pPr lvl="1">
              <a:lnSpc>
                <a:spcPct val="100000"/>
              </a:lnSpc>
              <a:spcAft>
                <a:spcPts val="0"/>
              </a:spcAft>
            </a:pPr>
            <a:r>
              <a:rPr lang="de-CH" sz="1200" dirty="0"/>
              <a:t>DemoSCOPE Fribourg AG</a:t>
            </a:r>
          </a:p>
          <a:p>
            <a:pPr lvl="1">
              <a:lnSpc>
                <a:spcPct val="100000"/>
              </a:lnSpc>
              <a:spcAft>
                <a:spcPts val="0"/>
              </a:spcAft>
            </a:pPr>
            <a:r>
              <a:rPr lang="de-CH" sz="1200" dirty="0"/>
              <a:t>Route Sainte-Thérèse 2E 1700 Fribourg</a:t>
            </a:r>
          </a:p>
        </p:txBody>
      </p:sp>
      <p:sp>
        <p:nvSpPr>
          <p:cNvPr id="16" name="Inhaltsplatzhalter 14">
            <a:extLst>
              <a:ext uri="{FF2B5EF4-FFF2-40B4-BE49-F238E27FC236}">
                <a16:creationId xmlns:a16="http://schemas.microsoft.com/office/drawing/2014/main" id="{0CB11F74-AF97-8145-D264-7C85A439FDE4}"/>
              </a:ext>
            </a:extLst>
          </p:cNvPr>
          <p:cNvSpPr txBox="1">
            <a:spLocks/>
          </p:cNvSpPr>
          <p:nvPr>
            <p:custDataLst>
              <p:tags r:id="rId6"/>
            </p:custDataLst>
          </p:nvPr>
        </p:nvSpPr>
        <p:spPr bwMode="gray">
          <a:xfrm>
            <a:off x="9218735" y="4509000"/>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pPr lvl="1"/>
            <a:r>
              <a:rPr lang="de-CH" sz="1200" dirty="0"/>
              <a:t>demoscope@demoscope.ch</a:t>
            </a:r>
          </a:p>
        </p:txBody>
      </p:sp>
      <p:pic>
        <p:nvPicPr>
          <p:cNvPr id="18" name="Grafik 17" descr="Ein Bild, das Logo, Symbol, Grafiken, Design enthält.&#10;&#10;Automatisch generierte Beschreibung">
            <a:extLst>
              <a:ext uri="{FF2B5EF4-FFF2-40B4-BE49-F238E27FC236}">
                <a16:creationId xmlns:a16="http://schemas.microsoft.com/office/drawing/2014/main" id="{6073282F-531A-413B-BDDE-FFA0799C4635}"/>
              </a:ext>
            </a:extLst>
          </p:cNvPr>
          <p:cNvPicPr>
            <a:picLocks noChangeAspect="1"/>
          </p:cNvPicPr>
          <p:nvPr/>
        </p:nvPicPr>
        <p:blipFill>
          <a:blip r:embed="rId11"/>
          <a:stretch>
            <a:fillRect/>
          </a:stretch>
        </p:blipFill>
        <p:spPr>
          <a:xfrm>
            <a:off x="8963718" y="2408689"/>
            <a:ext cx="189022" cy="189022"/>
          </a:xfrm>
          <a:prstGeom prst="rect">
            <a:avLst/>
          </a:prstGeom>
        </p:spPr>
      </p:pic>
      <p:pic>
        <p:nvPicPr>
          <p:cNvPr id="19" name="Grafik 18" descr="Ein Bild, das Reihe, Symbol, Electric Blue (Farbe), Blau enthält.&#10;&#10;Automatisch generierte Beschreibung">
            <a:extLst>
              <a:ext uri="{FF2B5EF4-FFF2-40B4-BE49-F238E27FC236}">
                <a16:creationId xmlns:a16="http://schemas.microsoft.com/office/drawing/2014/main" id="{E2A0ED95-4D29-5695-11E6-85614A38D46E}"/>
              </a:ext>
            </a:extLst>
          </p:cNvPr>
          <p:cNvPicPr>
            <a:picLocks noChangeAspect="1"/>
          </p:cNvPicPr>
          <p:nvPr/>
        </p:nvPicPr>
        <p:blipFill>
          <a:blip r:embed="rId12"/>
          <a:stretch>
            <a:fillRect/>
          </a:stretch>
        </p:blipFill>
        <p:spPr>
          <a:xfrm>
            <a:off x="8977273" y="2660275"/>
            <a:ext cx="192995" cy="192995"/>
          </a:xfrm>
          <a:prstGeom prst="rect">
            <a:avLst/>
          </a:prstGeom>
        </p:spPr>
      </p:pic>
      <p:pic>
        <p:nvPicPr>
          <p:cNvPr id="20" name="Grafik 19" descr="Ein Bild, das Logo, Symbol, Grafiken, Design enthält.&#10;&#10;Automatisch generierte Beschreibung">
            <a:extLst>
              <a:ext uri="{FF2B5EF4-FFF2-40B4-BE49-F238E27FC236}">
                <a16:creationId xmlns:a16="http://schemas.microsoft.com/office/drawing/2014/main" id="{4DA53E98-AA41-B1BD-D54A-B2CB2BF49C08}"/>
              </a:ext>
            </a:extLst>
          </p:cNvPr>
          <p:cNvPicPr>
            <a:picLocks noChangeAspect="1"/>
          </p:cNvPicPr>
          <p:nvPr/>
        </p:nvPicPr>
        <p:blipFill>
          <a:blip r:embed="rId11"/>
          <a:stretch>
            <a:fillRect/>
          </a:stretch>
        </p:blipFill>
        <p:spPr>
          <a:xfrm>
            <a:off x="8963718" y="4349356"/>
            <a:ext cx="189022" cy="189022"/>
          </a:xfrm>
          <a:prstGeom prst="rect">
            <a:avLst/>
          </a:prstGeom>
        </p:spPr>
      </p:pic>
      <p:pic>
        <p:nvPicPr>
          <p:cNvPr id="21" name="Grafik 20" descr="Ein Bild, das Reihe, Symbol, Electric Blue (Farbe), Blau enthält.&#10;&#10;Automatisch generierte Beschreibung">
            <a:extLst>
              <a:ext uri="{FF2B5EF4-FFF2-40B4-BE49-F238E27FC236}">
                <a16:creationId xmlns:a16="http://schemas.microsoft.com/office/drawing/2014/main" id="{CDBFE0B1-3C79-1A60-2D73-3867F9B5114D}"/>
              </a:ext>
            </a:extLst>
          </p:cNvPr>
          <p:cNvPicPr>
            <a:picLocks noChangeAspect="1"/>
          </p:cNvPicPr>
          <p:nvPr/>
        </p:nvPicPr>
        <p:blipFill>
          <a:blip r:embed="rId12"/>
          <a:stretch>
            <a:fillRect/>
          </a:stretch>
        </p:blipFill>
        <p:spPr>
          <a:xfrm>
            <a:off x="8977273" y="4600942"/>
            <a:ext cx="192995" cy="192995"/>
          </a:xfrm>
          <a:prstGeom prst="rect">
            <a:avLst/>
          </a:prstGeom>
        </p:spPr>
      </p:pic>
      <p:pic>
        <p:nvPicPr>
          <p:cNvPr id="22" name="Grafik 21" descr="Ein Bild, das Symbol, Electric Blue (Farbe), Design enthält.&#10;&#10;Automatisch generierte Beschreibung">
            <a:extLst>
              <a:ext uri="{FF2B5EF4-FFF2-40B4-BE49-F238E27FC236}">
                <a16:creationId xmlns:a16="http://schemas.microsoft.com/office/drawing/2014/main" id="{712B5088-7286-2559-A526-4BED0514E20E}"/>
              </a:ext>
            </a:extLst>
          </p:cNvPr>
          <p:cNvPicPr>
            <a:picLocks noChangeAspect="1"/>
          </p:cNvPicPr>
          <p:nvPr/>
        </p:nvPicPr>
        <p:blipFill>
          <a:blip r:embed="rId13"/>
          <a:stretch>
            <a:fillRect/>
          </a:stretch>
        </p:blipFill>
        <p:spPr>
          <a:xfrm>
            <a:off x="8977273" y="5505999"/>
            <a:ext cx="178691" cy="178691"/>
          </a:xfrm>
          <a:prstGeom prst="rect">
            <a:avLst/>
          </a:prstGeom>
        </p:spPr>
      </p:pic>
      <p:sp>
        <p:nvSpPr>
          <p:cNvPr id="23" name="Inhaltsplatzhalter 14">
            <a:extLst>
              <a:ext uri="{FF2B5EF4-FFF2-40B4-BE49-F238E27FC236}">
                <a16:creationId xmlns:a16="http://schemas.microsoft.com/office/drawing/2014/main" id="{FA1DA0FB-78BD-3579-18AC-AF7C8AA580BA}"/>
              </a:ext>
            </a:extLst>
          </p:cNvPr>
          <p:cNvSpPr txBox="1">
            <a:spLocks/>
          </p:cNvSpPr>
          <p:nvPr>
            <p:custDataLst>
              <p:tags r:id="rId7"/>
            </p:custDataLst>
          </p:nvPr>
        </p:nvSpPr>
        <p:spPr bwMode="gray">
          <a:xfrm>
            <a:off x="9218735" y="5438544"/>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r>
              <a:rPr lang="de-CH" sz="1200" b="0" dirty="0">
                <a:hlinkClick r:id="rId14"/>
              </a:rPr>
              <a:t>www.demoscope.ch</a:t>
            </a:r>
            <a:r>
              <a:rPr lang="de-CH" sz="1200" b="0" dirty="0"/>
              <a:t>  </a:t>
            </a:r>
          </a:p>
        </p:txBody>
      </p:sp>
      <p:pic>
        <p:nvPicPr>
          <p:cNvPr id="24" name="Grafik 23" descr="Ein Bild, das Logo, Symbol, Grafiken, Schrift enthält.&#10;&#10;Automatisch generierte Beschreibung">
            <a:extLst>
              <a:ext uri="{FF2B5EF4-FFF2-40B4-BE49-F238E27FC236}">
                <a16:creationId xmlns:a16="http://schemas.microsoft.com/office/drawing/2014/main" id="{650E0D30-8467-466C-1D3A-F1282156B61E}"/>
              </a:ext>
            </a:extLst>
          </p:cNvPr>
          <p:cNvPicPr>
            <a:picLocks noChangeAspect="1"/>
          </p:cNvPicPr>
          <p:nvPr/>
        </p:nvPicPr>
        <p:blipFill>
          <a:blip r:embed="rId15"/>
          <a:stretch>
            <a:fillRect/>
          </a:stretch>
        </p:blipFill>
        <p:spPr>
          <a:xfrm>
            <a:off x="8981638" y="5770134"/>
            <a:ext cx="178691" cy="178691"/>
          </a:xfrm>
          <a:prstGeom prst="rect">
            <a:avLst/>
          </a:prstGeom>
        </p:spPr>
      </p:pic>
      <p:sp>
        <p:nvSpPr>
          <p:cNvPr id="25" name="Inhaltsplatzhalter 14">
            <a:extLst>
              <a:ext uri="{FF2B5EF4-FFF2-40B4-BE49-F238E27FC236}">
                <a16:creationId xmlns:a16="http://schemas.microsoft.com/office/drawing/2014/main" id="{8FA950FE-F72F-3A53-4EF4-B2E8C92386E4}"/>
              </a:ext>
            </a:extLst>
          </p:cNvPr>
          <p:cNvSpPr txBox="1">
            <a:spLocks/>
          </p:cNvSpPr>
          <p:nvPr>
            <p:custDataLst>
              <p:tags r:id="rId8"/>
            </p:custDataLst>
          </p:nvPr>
        </p:nvSpPr>
        <p:spPr bwMode="gray">
          <a:xfrm>
            <a:off x="9218735" y="5670831"/>
            <a:ext cx="2463447" cy="360000"/>
          </a:xfrm>
          <a:prstGeom prst="rect">
            <a:avLst/>
          </a:prstGeom>
          <a:noFill/>
        </p:spPr>
        <p:txBody>
          <a:bodyPr lIns="0" tIns="0" rIns="0" bIns="0" anchor="ctr"/>
          <a:lstStyle>
            <a:defPPr>
              <a:defRPr lang="de-DE"/>
            </a:defPPr>
            <a:lvl1pPr indent="0">
              <a:lnSpc>
                <a:spcPct val="110000"/>
              </a:lnSpc>
              <a:spcBef>
                <a:spcPts val="1800"/>
              </a:spcBef>
              <a:spcAft>
                <a:spcPts val="800"/>
              </a:spcAft>
              <a:buClr>
                <a:srgbClr val="FFFFFF"/>
              </a:buClr>
              <a:buSzPct val="25000"/>
              <a:buFont typeface="Arial" panose="020B0604020202020204" pitchFamily="34" charset="0"/>
              <a:buChar char=" "/>
              <a:defRPr sz="1400" b="1"/>
            </a:lvl1pPr>
            <a:lvl2pPr marL="0" lvl="1" indent="0">
              <a:lnSpc>
                <a:spcPct val="110000"/>
              </a:lnSpc>
              <a:spcBef>
                <a:spcPts val="0"/>
              </a:spcBef>
              <a:spcAft>
                <a:spcPts val="800"/>
              </a:spcAft>
              <a:buClr>
                <a:srgbClr val="FFFFFF"/>
              </a:buClr>
              <a:buSzPct val="25000"/>
              <a:buFont typeface="Arial" panose="020B0604020202020204" pitchFamily="34" charset="0"/>
              <a:buChar char=" "/>
              <a:defRPr sz="1400"/>
            </a:lvl2pPr>
            <a:lvl3pPr marL="180975" lvl="2" indent="-171450">
              <a:lnSpc>
                <a:spcPct val="110000"/>
              </a:lnSpc>
              <a:spcBef>
                <a:spcPts val="0"/>
              </a:spcBef>
              <a:spcAft>
                <a:spcPts val="200"/>
              </a:spcAft>
              <a:buClr>
                <a:schemeClr val="tx1"/>
              </a:buClr>
              <a:buFont typeface="Tahoma" panose="020B0604030504040204" pitchFamily="34" charset="0"/>
              <a:buChar char="▪"/>
              <a:defRPr sz="1400"/>
            </a:lvl3pPr>
            <a:lvl4pPr marL="357188" lvl="3" indent="-176213">
              <a:lnSpc>
                <a:spcPct val="110000"/>
              </a:lnSpc>
              <a:spcBef>
                <a:spcPts val="0"/>
              </a:spcBef>
              <a:spcAft>
                <a:spcPts val="200"/>
              </a:spcAft>
              <a:buClr>
                <a:schemeClr val="tx1"/>
              </a:buClr>
              <a:buFont typeface="Tahoma" panose="020B0604030504040204" pitchFamily="34" charset="0"/>
              <a:buChar char="▪"/>
              <a:defRPr sz="1400"/>
            </a:lvl4pPr>
            <a:lvl5pPr marL="541338" marR="0" indent="-182563" fontAlgn="auto">
              <a:lnSpc>
                <a:spcPct val="110000"/>
              </a:lnSpc>
              <a:spcBef>
                <a:spcPts val="0"/>
              </a:spcBef>
              <a:spcAft>
                <a:spcPts val="200"/>
              </a:spcAft>
              <a:buClr>
                <a:schemeClr val="tx1"/>
              </a:buClr>
              <a:buSzTx/>
              <a:buFont typeface="Tahoma" panose="020B0604030504040204" pitchFamily="34" charset="0"/>
              <a:buChar char="▪"/>
              <a:tabLst/>
              <a:defRPr sz="1400"/>
            </a:lvl5pPr>
            <a:lvl6pPr marL="715963" indent="-174625">
              <a:lnSpc>
                <a:spcPct val="110000"/>
              </a:lnSpc>
              <a:spcBef>
                <a:spcPts val="0"/>
              </a:spcBef>
              <a:spcAft>
                <a:spcPts val="200"/>
              </a:spcAft>
              <a:buClr>
                <a:schemeClr val="tx1"/>
              </a:buClr>
              <a:buFont typeface="Tahoma" panose="020B0604030504040204" pitchFamily="34" charset="0"/>
              <a:buChar char="▪"/>
              <a:defRPr sz="1400"/>
            </a:lvl6pPr>
            <a:lvl7pPr marL="715963" indent="-174625">
              <a:lnSpc>
                <a:spcPct val="110000"/>
              </a:lnSpc>
              <a:spcBef>
                <a:spcPts val="0"/>
              </a:spcBef>
              <a:spcAft>
                <a:spcPts val="200"/>
              </a:spcAft>
              <a:buClr>
                <a:schemeClr val="tx1"/>
              </a:buClr>
              <a:buFont typeface="Tahoma" panose="020B0604030504040204" pitchFamily="34" charset="0"/>
              <a:buChar char="▪"/>
              <a:defRPr sz="1400"/>
            </a:lvl7pPr>
            <a:lvl8pPr marL="715963" indent="-174625">
              <a:lnSpc>
                <a:spcPct val="110000"/>
              </a:lnSpc>
              <a:spcBef>
                <a:spcPts val="0"/>
              </a:spcBef>
              <a:spcAft>
                <a:spcPts val="200"/>
              </a:spcAft>
              <a:buClr>
                <a:schemeClr val="tx1"/>
              </a:buClr>
              <a:buFont typeface="Tahoma" panose="020B0604030504040204" pitchFamily="34" charset="0"/>
              <a:buChar char="▪"/>
              <a:defRPr sz="1400"/>
            </a:lvl8pPr>
            <a:lvl9pPr marL="715963" indent="-174625">
              <a:lnSpc>
                <a:spcPct val="110000"/>
              </a:lnSpc>
              <a:spcBef>
                <a:spcPts val="0"/>
              </a:spcBef>
              <a:spcAft>
                <a:spcPts val="200"/>
              </a:spcAft>
              <a:buClr>
                <a:schemeClr val="tx1"/>
              </a:buClr>
              <a:buFont typeface="Tahoma" panose="020B0604030504040204" pitchFamily="34" charset="0"/>
              <a:buChar char="▪"/>
              <a:defRPr sz="1400"/>
            </a:lvl9pPr>
          </a:lstStyle>
          <a:p>
            <a:r>
              <a:rPr lang="de-CH" sz="1200" b="0" dirty="0">
                <a:hlinkClick r:id="rId16"/>
              </a:rPr>
              <a:t>linkedin.com/</a:t>
            </a:r>
            <a:r>
              <a:rPr lang="de-CH" sz="1200" b="0" dirty="0" err="1">
                <a:hlinkClick r:id="rId16"/>
              </a:rPr>
              <a:t>demoscope</a:t>
            </a:r>
            <a:r>
              <a:rPr lang="de-CH" sz="1200" b="0" dirty="0"/>
              <a:t>  </a:t>
            </a:r>
          </a:p>
        </p:txBody>
      </p:sp>
    </p:spTree>
    <p:extLst>
      <p:ext uri="{BB962C8B-B14F-4D97-AF65-F5344CB8AC3E}">
        <p14:creationId xmlns:p14="http://schemas.microsoft.com/office/powerpoint/2010/main" val="352218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606DC-8E2E-4A3C-AE0F-5FC17ACBEFBF}"/>
              </a:ext>
            </a:extLst>
          </p:cNvPr>
          <p:cNvSpPr>
            <a:spLocks noGrp="1"/>
          </p:cNvSpPr>
          <p:nvPr>
            <p:ph type="title"/>
          </p:nvPr>
        </p:nvSpPr>
        <p:spPr>
          <a:xfrm>
            <a:off x="478800" y="262037"/>
            <a:ext cx="9793200" cy="574675"/>
          </a:xfrm>
        </p:spPr>
        <p:txBody>
          <a:bodyPr/>
          <a:lstStyle/>
          <a:p>
            <a:r>
              <a:rPr lang="fr-FR" dirty="0"/>
              <a:t>Prescription de la dernière cure d’antibiotiques (comparaison de temps)</a:t>
            </a:r>
            <a:endParaRPr lang="de-CH" dirty="0"/>
          </a:p>
        </p:txBody>
      </p:sp>
      <p:sp>
        <p:nvSpPr>
          <p:cNvPr id="4" name="Fußzeilenplatzhalter 3">
            <a:extLst>
              <a:ext uri="{FF2B5EF4-FFF2-40B4-BE49-F238E27FC236}">
                <a16:creationId xmlns:a16="http://schemas.microsoft.com/office/drawing/2014/main" id="{DEA34BFD-A212-4B64-8B0F-08F719433A69}"/>
              </a:ext>
            </a:extLst>
          </p:cNvPr>
          <p:cNvSpPr>
            <a:spLocks noGrp="1"/>
          </p:cNvSpPr>
          <p:nvPr>
            <p:ph type="ftr" sz="quarter" idx="3"/>
          </p:nvPr>
        </p:nvSpPr>
        <p:spPr/>
        <p:txBody>
          <a:bodyPr/>
          <a:lstStyle/>
          <a:p>
            <a:r>
              <a:rPr lang="fr-FR" dirty="0"/>
              <a:t>Enquête auprès de la population: Résistance aux antibiotiques 2024</a:t>
            </a:r>
            <a:endParaRPr lang="de-CH" dirty="0"/>
          </a:p>
        </p:txBody>
      </p:sp>
      <p:sp>
        <p:nvSpPr>
          <p:cNvPr id="5" name="Foliennummernplatzhalter 4">
            <a:extLst>
              <a:ext uri="{FF2B5EF4-FFF2-40B4-BE49-F238E27FC236}">
                <a16:creationId xmlns:a16="http://schemas.microsoft.com/office/drawing/2014/main" id="{E7D827B7-0578-4D1B-B2B3-83191EFC7546}"/>
              </a:ext>
            </a:extLst>
          </p:cNvPr>
          <p:cNvSpPr>
            <a:spLocks noGrp="1"/>
          </p:cNvSpPr>
          <p:nvPr>
            <p:ph type="sldNum" sz="quarter" idx="4"/>
          </p:nvPr>
        </p:nvSpPr>
        <p:spPr/>
        <p:txBody>
          <a:bodyPr/>
          <a:lstStyle/>
          <a:p>
            <a:fld id="{AF7FF8B5-A2E3-4A3F-9D46-277719C150EB}" type="slidenum">
              <a:rPr lang="de-CH" smtClean="0"/>
              <a:pPr/>
              <a:t>5</a:t>
            </a:fld>
            <a:r>
              <a:rPr lang="de-CH" dirty="0"/>
              <a:t> </a:t>
            </a:r>
            <a:r>
              <a:rPr lang="de-CH" sz="1000" baseline="10000" dirty="0"/>
              <a:t>|</a:t>
            </a:r>
          </a:p>
        </p:txBody>
      </p:sp>
      <p:sp>
        <p:nvSpPr>
          <p:cNvPr id="6" name="Textplatzhalter 5">
            <a:extLst>
              <a:ext uri="{FF2B5EF4-FFF2-40B4-BE49-F238E27FC236}">
                <a16:creationId xmlns:a16="http://schemas.microsoft.com/office/drawing/2014/main" id="{B7605761-CA25-438E-9BA7-4FC9D972FF07}"/>
              </a:ext>
            </a:extLst>
          </p:cNvPr>
          <p:cNvSpPr>
            <a:spLocks noGrp="1"/>
          </p:cNvSpPr>
          <p:nvPr>
            <p:ph type="body" sz="quarter" idx="13"/>
          </p:nvPr>
        </p:nvSpPr>
        <p:spPr>
          <a:xfrm>
            <a:off x="478800" y="982800"/>
            <a:ext cx="11089200" cy="432000"/>
          </a:xfrm>
        </p:spPr>
        <p:txBody>
          <a:bodyPr/>
          <a:lstStyle/>
          <a:p>
            <a:pPr marL="720725" indent="-720725">
              <a:buNone/>
            </a:pPr>
            <a:r>
              <a:rPr lang="de-CH" dirty="0"/>
              <a:t>Q02	</a:t>
            </a:r>
            <a:r>
              <a:rPr lang="fr-FR" dirty="0"/>
              <a:t>Comment avez-vous obtenu le dernier traitement antibiotique que vous avez pris ?</a:t>
            </a:r>
          </a:p>
          <a:p>
            <a:pPr marL="720725" indent="-720725">
              <a:spcBef>
                <a:spcPts val="600"/>
              </a:spcBef>
              <a:buNone/>
            </a:pPr>
            <a:r>
              <a:rPr lang="de-CH" sz="1000" b="0" dirty="0"/>
              <a:t>FILTRE:	</a:t>
            </a:r>
            <a:r>
              <a:rPr lang="fr-FR" sz="1000" b="0" dirty="0"/>
              <a:t>a pris des antibiotiques au cours des 12 derniers mois </a:t>
            </a:r>
            <a:endParaRPr lang="de-CH" sz="1000" b="0" dirty="0"/>
          </a:p>
        </p:txBody>
      </p:sp>
      <p:graphicFrame>
        <p:nvGraphicFramePr>
          <p:cNvPr id="8" name="Inhaltsplatzhalter 12">
            <a:extLst>
              <a:ext uri="{FF2B5EF4-FFF2-40B4-BE49-F238E27FC236}">
                <a16:creationId xmlns:a16="http://schemas.microsoft.com/office/drawing/2014/main" id="{780182CB-8106-4962-8606-26970E77883E}"/>
              </a:ext>
            </a:extLst>
          </p:cNvPr>
          <p:cNvGraphicFramePr>
            <a:graphicFrameLocks/>
          </p:cNvGraphicFramePr>
          <p:nvPr>
            <p:extLst>
              <p:ext uri="{D42A27DB-BD31-4B8C-83A1-F6EECF244321}">
                <p14:modId xmlns:p14="http://schemas.microsoft.com/office/powerpoint/2010/main" val="4161522395"/>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platzhalter 12">
            <a:extLst>
              <a:ext uri="{FF2B5EF4-FFF2-40B4-BE49-F238E27FC236}">
                <a16:creationId xmlns:a16="http://schemas.microsoft.com/office/drawing/2014/main" id="{2BE190F3-8B60-4578-9181-B3E0DF7C1702}"/>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388067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FR" dirty="0"/>
              <a:t>Causes de la dernière prise d’antibiotiques</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Q03	</a:t>
            </a:r>
            <a:r>
              <a:rPr lang="fr-FR" dirty="0"/>
              <a:t>Pour quelles raisons avez-vous pris des antibiotiques récemment </a:t>
            </a:r>
            <a:r>
              <a:rPr lang="de-CH" dirty="0"/>
              <a:t>?</a:t>
            </a:r>
          </a:p>
          <a:p>
            <a:pPr marL="720725" indent="-720725">
              <a:spcBef>
                <a:spcPts val="600"/>
              </a:spcBef>
              <a:buNone/>
            </a:pPr>
            <a:r>
              <a:rPr lang="de-CH" sz="1000" b="0" dirty="0"/>
              <a:t>FILTRE:	</a:t>
            </a:r>
            <a:r>
              <a:rPr lang="fr-FR" sz="1000" b="0" dirty="0"/>
              <a:t>a pris des antibiotiques au cours des 12 derniers mois</a:t>
            </a:r>
            <a:endParaRPr lang="de-CH" sz="1000" b="0"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6</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63506"/>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de-CH" dirty="0"/>
              <a:t>Basis: 137 Befragte</a:t>
            </a:r>
          </a:p>
          <a:p>
            <a:endParaRPr lang="de-CH" dirty="0"/>
          </a:p>
        </p:txBody>
      </p:sp>
      <p:graphicFrame>
        <p:nvGraphicFramePr>
          <p:cNvPr id="15" name="Inhaltsplatzhalter 11">
            <a:extLst>
              <a:ext uri="{FF2B5EF4-FFF2-40B4-BE49-F238E27FC236}">
                <a16:creationId xmlns:a16="http://schemas.microsoft.com/office/drawing/2014/main" id="{F94D513E-C160-402F-952E-4573C6E86009}"/>
              </a:ext>
            </a:extLst>
          </p:cNvPr>
          <p:cNvGraphicFramePr>
            <a:graphicFrameLocks/>
          </p:cNvGraphicFramePr>
          <p:nvPr>
            <p:extLst>
              <p:ext uri="{D42A27DB-BD31-4B8C-83A1-F6EECF244321}">
                <p14:modId xmlns:p14="http://schemas.microsoft.com/office/powerpoint/2010/main" val="2844329221"/>
              </p:ext>
            </p:extLst>
          </p:nvPr>
        </p:nvGraphicFramePr>
        <p:xfrm>
          <a:off x="1128000" y="1560888"/>
          <a:ext cx="10800000" cy="505273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platzhalter 12">
            <a:extLst>
              <a:ext uri="{FF2B5EF4-FFF2-40B4-BE49-F238E27FC236}">
                <a16:creationId xmlns:a16="http://schemas.microsoft.com/office/drawing/2014/main" id="{E7915FD1-9EB3-41CF-B6D2-7A090DF1A2AE}"/>
              </a:ext>
            </a:extLst>
          </p:cNvPr>
          <p:cNvSpPr txBox="1">
            <a:spLocks/>
          </p:cNvSpPr>
          <p:nvPr/>
        </p:nvSpPr>
        <p:spPr bwMode="gray">
          <a:xfrm>
            <a:off x="1200351" y="6093000"/>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773 répondants</a:t>
            </a:r>
            <a:endParaRPr lang="de-CH" dirty="0"/>
          </a:p>
        </p:txBody>
      </p:sp>
      <p:sp>
        <p:nvSpPr>
          <p:cNvPr id="18" name="Fußzeilenplatzhalter 3">
            <a:extLst>
              <a:ext uri="{FF2B5EF4-FFF2-40B4-BE49-F238E27FC236}">
                <a16:creationId xmlns:a16="http://schemas.microsoft.com/office/drawing/2014/main" id="{CE6438A0-703B-46B9-94D8-559C3357E066}"/>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421600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FR" dirty="0"/>
              <a:t>Diagnostic par test avant la prise d'antibiotiques</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Q04.1	</a:t>
            </a:r>
            <a:r>
              <a:rPr lang="fr-FR" dirty="0"/>
              <a:t>Avez-vous effectué un test en laboratoire avant ou au début de la prise d’antibiotiques, p. ex. un test sanguin ou urinaire ou un frottis de la gorge, pour déterminer la cause de votre maladie </a:t>
            </a:r>
            <a:r>
              <a:rPr lang="de-CH" dirty="0"/>
              <a:t>?</a:t>
            </a:r>
          </a:p>
          <a:p>
            <a:pPr marL="720725" indent="-720725">
              <a:spcBef>
                <a:spcPts val="600"/>
              </a:spcBef>
              <a:buNone/>
            </a:pPr>
            <a:r>
              <a:rPr lang="de-CH" sz="1000" b="0" dirty="0"/>
              <a:t>FILTRE:	</a:t>
            </a:r>
            <a:r>
              <a:rPr lang="fr-FR" sz="1000" b="0" dirty="0"/>
              <a:t>a pris des antibiotiques au cours des 12 derniers mois</a:t>
            </a:r>
            <a:endParaRPr lang="de-CH" sz="1000" b="0"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7</a:t>
            </a:fld>
            <a:r>
              <a:rPr lang="de-CH" dirty="0"/>
              <a:t> </a:t>
            </a:r>
            <a:r>
              <a:rPr lang="de-CH" sz="1000" baseline="10000" dirty="0"/>
              <a:t>|</a:t>
            </a:r>
          </a:p>
        </p:txBody>
      </p:sp>
      <p:sp>
        <p:nvSpPr>
          <p:cNvPr id="10" name="Textplatzhalter 12">
            <a:extLst>
              <a:ext uri="{FF2B5EF4-FFF2-40B4-BE49-F238E27FC236}">
                <a16:creationId xmlns:a16="http://schemas.microsoft.com/office/drawing/2014/main" id="{25237596-6836-4D2B-8987-174EF2FD2BF4}"/>
              </a:ext>
            </a:extLst>
          </p:cNvPr>
          <p:cNvSpPr txBox="1">
            <a:spLocks/>
          </p:cNvSpPr>
          <p:nvPr/>
        </p:nvSpPr>
        <p:spPr bwMode="gray">
          <a:xfrm>
            <a:off x="1179000" y="6081978"/>
            <a:ext cx="6838650" cy="216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CH" dirty="0"/>
              <a:t>Base: 773 répondants</a:t>
            </a:r>
          </a:p>
          <a:p>
            <a:endParaRPr lang="de-CH" dirty="0"/>
          </a:p>
        </p:txBody>
      </p:sp>
      <p:graphicFrame>
        <p:nvGraphicFramePr>
          <p:cNvPr id="4" name="Diagramm 3">
            <a:extLst>
              <a:ext uri="{FF2B5EF4-FFF2-40B4-BE49-F238E27FC236}">
                <a16:creationId xmlns:a16="http://schemas.microsoft.com/office/drawing/2014/main" id="{99B3B902-0BF1-4EA0-99E6-F6BCCF8F1C0E}"/>
              </a:ext>
            </a:extLst>
          </p:cNvPr>
          <p:cNvGraphicFramePr/>
          <p:nvPr>
            <p:custDataLst>
              <p:tags r:id="rId2"/>
            </p:custDataLst>
            <p:extLst>
              <p:ext uri="{D42A27DB-BD31-4B8C-83A1-F6EECF244321}">
                <p14:modId xmlns:p14="http://schemas.microsoft.com/office/powerpoint/2010/main" val="3754830567"/>
              </p:ext>
            </p:extLst>
          </p:nvPr>
        </p:nvGraphicFramePr>
        <p:xfrm>
          <a:off x="1200351" y="2133360"/>
          <a:ext cx="10512223" cy="3960000"/>
        </p:xfrm>
        <a:graphic>
          <a:graphicData uri="http://schemas.openxmlformats.org/drawingml/2006/chart">
            <c:chart xmlns:c="http://schemas.openxmlformats.org/drawingml/2006/chart" xmlns:r="http://schemas.openxmlformats.org/officeDocument/2006/relationships" r:id="rId7"/>
          </a:graphicData>
        </a:graphic>
      </p:graphicFrame>
      <p:sp>
        <p:nvSpPr>
          <p:cNvPr id="12" name="Fußzeilenplatzhalter 3">
            <a:extLst>
              <a:ext uri="{FF2B5EF4-FFF2-40B4-BE49-F238E27FC236}">
                <a16:creationId xmlns:a16="http://schemas.microsoft.com/office/drawing/2014/main" id="{F1134451-6171-44ED-8CE6-3E73FE37F10E}"/>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Tree>
    <p:extLst>
      <p:ext uri="{BB962C8B-B14F-4D97-AF65-F5344CB8AC3E}">
        <p14:creationId xmlns:p14="http://schemas.microsoft.com/office/powerpoint/2010/main" val="204978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58" progId="TCLayout.ActiveDocument.1">
                  <p:embed/>
                </p:oleObj>
              </mc:Choice>
              <mc:Fallback>
                <p:oleObj name="think-cell Folie" r:id="rId4"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10729200" cy="574675"/>
          </a:xfrm>
        </p:spPr>
        <p:txBody>
          <a:bodyPr/>
          <a:lstStyle/>
          <a:p>
            <a:r>
              <a:rPr lang="fr-FR" dirty="0"/>
              <a:t>Diagnostic par test avant la prise d'antibiotiques </a:t>
            </a:r>
            <a:r>
              <a:rPr lang="de-CH" dirty="0"/>
              <a:t>(</a:t>
            </a:r>
            <a:r>
              <a:rPr lang="fr-FR" dirty="0"/>
              <a:t>comparaison de temps</a:t>
            </a:r>
            <a:r>
              <a:rPr lang="de-CH" dirty="0"/>
              <a:t>)</a:t>
            </a:r>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Q04.1	</a:t>
            </a:r>
            <a:r>
              <a:rPr lang="fr-FR" dirty="0"/>
              <a:t>Avez-vous effectué un test en laboratoire avant ou au début de la prise d’antibiotiques, p. ex. un test sanguin ou urinaire ou un frottis de la gorge, pour déterminer la cause de votre maladie </a:t>
            </a:r>
            <a:r>
              <a:rPr lang="de-CH" dirty="0"/>
              <a:t>?</a:t>
            </a:r>
          </a:p>
          <a:p>
            <a:pPr marL="720725" indent="-720725">
              <a:spcBef>
                <a:spcPts val="600"/>
              </a:spcBef>
              <a:buNone/>
            </a:pPr>
            <a:r>
              <a:rPr lang="de-CH" sz="1000" b="0" dirty="0"/>
              <a:t>FILTRE:	</a:t>
            </a:r>
            <a:r>
              <a:rPr lang="fr-FR" sz="1000" b="0" dirty="0"/>
              <a:t>a pris des antibiotiques au cours des 12 derniers mois</a:t>
            </a:r>
            <a:endParaRPr lang="de-CH" sz="1000" b="0"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8</a:t>
            </a:fld>
            <a:r>
              <a:rPr lang="de-CH" dirty="0"/>
              <a:t> </a:t>
            </a:r>
            <a:r>
              <a:rPr lang="de-CH" sz="1000" baseline="10000" dirty="0"/>
              <a:t>|</a:t>
            </a:r>
          </a:p>
        </p:txBody>
      </p:sp>
      <p:sp>
        <p:nvSpPr>
          <p:cNvPr id="12" name="Fußzeilenplatzhalter 3">
            <a:extLst>
              <a:ext uri="{FF2B5EF4-FFF2-40B4-BE49-F238E27FC236}">
                <a16:creationId xmlns:a16="http://schemas.microsoft.com/office/drawing/2014/main" id="{F1134451-6171-44ED-8CE6-3E73FE37F10E}"/>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graphicFrame>
        <p:nvGraphicFramePr>
          <p:cNvPr id="6" name="Inhaltsplatzhalter 12">
            <a:extLst>
              <a:ext uri="{FF2B5EF4-FFF2-40B4-BE49-F238E27FC236}">
                <a16:creationId xmlns:a16="http://schemas.microsoft.com/office/drawing/2014/main" id="{8C246EA1-FCB6-311E-9A43-47301BF92DC5}"/>
              </a:ext>
            </a:extLst>
          </p:cNvPr>
          <p:cNvGraphicFramePr>
            <a:graphicFrameLocks/>
          </p:cNvGraphicFramePr>
          <p:nvPr>
            <p:extLst>
              <p:ext uri="{D42A27DB-BD31-4B8C-83A1-F6EECF244321}">
                <p14:modId xmlns:p14="http://schemas.microsoft.com/office/powerpoint/2010/main" val="1677665644"/>
              </p:ext>
            </p:extLst>
          </p:nvPr>
        </p:nvGraphicFramePr>
        <p:xfrm>
          <a:off x="1200150" y="1845000"/>
          <a:ext cx="10871850" cy="4518439"/>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platzhalter 12">
            <a:extLst>
              <a:ext uri="{FF2B5EF4-FFF2-40B4-BE49-F238E27FC236}">
                <a16:creationId xmlns:a16="http://schemas.microsoft.com/office/drawing/2014/main" id="{8B2A5391-AD8A-25B9-D3D6-F6E4199C0BB0}"/>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r>
              <a:rPr lang="de-CH" dirty="0"/>
              <a:t> / 2024: </a:t>
            </a:r>
            <a:r>
              <a:rPr lang="fr-CH" dirty="0"/>
              <a:t>les catégories ont changé</a:t>
            </a:r>
          </a:p>
        </p:txBody>
      </p:sp>
    </p:spTree>
    <p:extLst>
      <p:ext uri="{BB962C8B-B14F-4D97-AF65-F5344CB8AC3E}">
        <p14:creationId xmlns:p14="http://schemas.microsoft.com/office/powerpoint/2010/main" val="168411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DBC553C-A9F8-4B66-B8F7-ED5DC639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59" imgH="358" progId="TCLayout.ActiveDocument.1">
                  <p:embed/>
                </p:oleObj>
              </mc:Choice>
              <mc:Fallback>
                <p:oleObj name="think-cell Folie" r:id="rId5" imgW="359" imgH="358" progId="TCLayout.ActiveDocument.1">
                  <p:embed/>
                  <p:pic>
                    <p:nvPicPr>
                      <p:cNvPr id="9" name="Objekt 8" hidden="1">
                        <a:extLst>
                          <a:ext uri="{FF2B5EF4-FFF2-40B4-BE49-F238E27FC236}">
                            <a16:creationId xmlns:a16="http://schemas.microsoft.com/office/drawing/2014/main" id="{ADBC553C-A9F8-4B66-B8F7-ED5DC63921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a:xfrm>
            <a:off x="478800" y="262037"/>
            <a:ext cx="8641200" cy="574675"/>
          </a:xfrm>
        </p:spPr>
        <p:txBody>
          <a:bodyPr/>
          <a:lstStyle/>
          <a:p>
            <a:r>
              <a:rPr lang="fr-CH" dirty="0"/>
              <a:t>Déclarations relatives aux antibiotiques </a:t>
            </a:r>
            <a:r>
              <a:rPr lang="fr-FR" dirty="0"/>
              <a:t>(comparaison de temps)</a:t>
            </a:r>
            <a:endParaRPr lang="de-CH" dirty="0"/>
          </a:p>
        </p:txBody>
      </p:sp>
      <p:sp>
        <p:nvSpPr>
          <p:cNvPr id="7" name="Textplatzhalter 6">
            <a:extLst>
              <a:ext uri="{FF2B5EF4-FFF2-40B4-BE49-F238E27FC236}">
                <a16:creationId xmlns:a16="http://schemas.microsoft.com/office/drawing/2014/main" id="{E63CC3D6-9D57-4771-B0C6-933459232967}"/>
              </a:ext>
            </a:extLst>
          </p:cNvPr>
          <p:cNvSpPr>
            <a:spLocks noGrp="1"/>
          </p:cNvSpPr>
          <p:nvPr>
            <p:ph type="body" sz="quarter" idx="13"/>
          </p:nvPr>
        </p:nvSpPr>
        <p:spPr bwMode="gray">
          <a:xfrm>
            <a:off x="478799" y="982800"/>
            <a:ext cx="11377201" cy="432000"/>
          </a:xfrm>
        </p:spPr>
        <p:txBody>
          <a:bodyPr/>
          <a:lstStyle/>
          <a:p>
            <a:pPr marL="720725" indent="-720725">
              <a:buNone/>
            </a:pPr>
            <a:r>
              <a:rPr lang="de-CH" dirty="0"/>
              <a:t>Q04	</a:t>
            </a:r>
            <a:r>
              <a:rPr lang="fr-FR" dirty="0"/>
              <a:t>Pour chacune des propositions suivantes, veuillez me dire si vous pensez qu'elle est vraie ou fausse.</a:t>
            </a:r>
            <a:endParaRPr lang="de-CH" dirty="0"/>
          </a:p>
        </p:txBody>
      </p:sp>
      <p:sp>
        <p:nvSpPr>
          <p:cNvPr id="5" name="Foliennummernplatzhalter 4">
            <a:extLst>
              <a:ext uri="{FF2B5EF4-FFF2-40B4-BE49-F238E27FC236}">
                <a16:creationId xmlns:a16="http://schemas.microsoft.com/office/drawing/2014/main" id="{6345B9D1-F95C-4030-BF30-B007A5B5CC56}"/>
              </a:ext>
            </a:extLst>
          </p:cNvPr>
          <p:cNvSpPr>
            <a:spLocks noGrp="1"/>
          </p:cNvSpPr>
          <p:nvPr>
            <p:ph type="sldNum" sz="quarter" idx="4"/>
          </p:nvPr>
        </p:nvSpPr>
        <p:spPr/>
        <p:txBody>
          <a:bodyPr/>
          <a:lstStyle/>
          <a:p>
            <a:fld id="{AF7FF8B5-A2E3-4A3F-9D46-277719C150EB}" type="slidenum">
              <a:rPr lang="de-CH" smtClean="0"/>
              <a:pPr/>
              <a:t>9</a:t>
            </a:fld>
            <a:r>
              <a:rPr lang="de-CH" dirty="0"/>
              <a:t> </a:t>
            </a:r>
            <a:r>
              <a:rPr lang="de-CH" sz="1000" baseline="10000" dirty="0"/>
              <a:t>|</a:t>
            </a:r>
          </a:p>
        </p:txBody>
      </p:sp>
      <p:graphicFrame>
        <p:nvGraphicFramePr>
          <p:cNvPr id="6" name="Inhaltsplatzhalter 14">
            <a:extLst>
              <a:ext uri="{FF2B5EF4-FFF2-40B4-BE49-F238E27FC236}">
                <a16:creationId xmlns:a16="http://schemas.microsoft.com/office/drawing/2014/main" id="{F21D207E-1D31-467F-AAA0-B280CAC95BEF}"/>
              </a:ext>
            </a:extLst>
          </p:cNvPr>
          <p:cNvGraphicFramePr>
            <a:graphicFrameLocks/>
          </p:cNvGraphicFramePr>
          <p:nvPr>
            <p:custDataLst>
              <p:tags r:id="rId2"/>
            </p:custDataLst>
            <p:extLst>
              <p:ext uri="{D42A27DB-BD31-4B8C-83A1-F6EECF244321}">
                <p14:modId xmlns:p14="http://schemas.microsoft.com/office/powerpoint/2010/main" val="951112505"/>
              </p:ext>
            </p:extLst>
          </p:nvPr>
        </p:nvGraphicFramePr>
        <p:xfrm>
          <a:off x="1200199" y="1485000"/>
          <a:ext cx="10655801" cy="4607081"/>
        </p:xfrm>
        <a:graphic>
          <a:graphicData uri="http://schemas.openxmlformats.org/drawingml/2006/chart">
            <c:chart xmlns:c="http://schemas.openxmlformats.org/drawingml/2006/chart" xmlns:r="http://schemas.openxmlformats.org/officeDocument/2006/relationships" r:id="rId7"/>
          </a:graphicData>
        </a:graphic>
      </p:graphicFrame>
      <p:sp>
        <p:nvSpPr>
          <p:cNvPr id="13" name="Fußzeilenplatzhalter 3">
            <a:extLst>
              <a:ext uri="{FF2B5EF4-FFF2-40B4-BE49-F238E27FC236}">
                <a16:creationId xmlns:a16="http://schemas.microsoft.com/office/drawing/2014/main" id="{B5EC6212-C72C-4E2D-A69E-717D7E796174}"/>
              </a:ext>
            </a:extLst>
          </p:cNvPr>
          <p:cNvSpPr>
            <a:spLocks noGrp="1"/>
          </p:cNvSpPr>
          <p:nvPr>
            <p:ph type="ftr" sz="quarter" idx="3"/>
          </p:nvPr>
        </p:nvSpPr>
        <p:spPr>
          <a:xfrm>
            <a:off x="901080" y="6434300"/>
            <a:ext cx="7138800" cy="144000"/>
          </a:xfrm>
        </p:spPr>
        <p:txBody>
          <a:bodyPr/>
          <a:lstStyle/>
          <a:p>
            <a:r>
              <a:rPr lang="fr-FR" dirty="0"/>
              <a:t>Enquête auprès de la population: Résistance aux antibiotiques 2024</a:t>
            </a:r>
            <a:endParaRPr lang="de-CH" dirty="0"/>
          </a:p>
        </p:txBody>
      </p:sp>
      <p:sp>
        <p:nvSpPr>
          <p:cNvPr id="3" name="Textplatzhalter 12">
            <a:extLst>
              <a:ext uri="{FF2B5EF4-FFF2-40B4-BE49-F238E27FC236}">
                <a16:creationId xmlns:a16="http://schemas.microsoft.com/office/drawing/2014/main" id="{F213EAC1-DDB4-4055-889F-0505EA62A214}"/>
              </a:ext>
            </a:extLst>
          </p:cNvPr>
          <p:cNvSpPr txBox="1">
            <a:spLocks/>
          </p:cNvSpPr>
          <p:nvPr/>
        </p:nvSpPr>
        <p:spPr bwMode="gray">
          <a:xfrm>
            <a:off x="1200351" y="6089633"/>
            <a:ext cx="6817299" cy="144000"/>
          </a:xfrm>
          <a:prstGeom prst="rect">
            <a:avLst/>
          </a:prstGeom>
        </p:spPr>
        <p:txBody>
          <a:bodyPr vert="horz" lIns="0" tIns="0" rIns="0" bIns="0" rtlCol="0">
            <a:noAutofit/>
          </a:bodyPr>
          <a:lstStyle>
            <a:lvl1pPr marL="14288" indent="-14288" algn="l" defTabSz="914400" rtl="0" eaLnBrk="1" latinLnBrk="0" hangingPunct="1">
              <a:lnSpc>
                <a:spcPct val="110000"/>
              </a:lnSpc>
              <a:spcBef>
                <a:spcPts val="1800"/>
              </a:spcBef>
              <a:spcAft>
                <a:spcPts val="0"/>
              </a:spcAft>
              <a:buClr>
                <a:srgbClr val="FFFFFF"/>
              </a:buClr>
              <a:buSzPct val="25000"/>
              <a:buFont typeface="Arial" panose="020B0604020202020204" pitchFamily="34" charset="0"/>
              <a:buChar char=" "/>
              <a:tabLst>
                <a:tab pos="714375" algn="l"/>
              </a:tabLst>
              <a:defRPr sz="1000" b="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0"/>
              </a:spcAft>
              <a:buClr>
                <a:srgbClr val="FFFFFF"/>
              </a:buClr>
              <a:buSzPct val="25000"/>
              <a:buFontTx/>
              <a:buNone/>
              <a:tabLst>
                <a:tab pos="714375" algn="l"/>
              </a:tabLst>
              <a:defRPr sz="1000" b="0"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4pPr>
            <a:lvl5pPr marL="0" marR="0" indent="0" algn="l" defTabSz="914400" rtl="0" eaLnBrk="1" fontAlgn="auto" latinLnBrk="0" hangingPunct="1">
              <a:lnSpc>
                <a:spcPct val="110000"/>
              </a:lnSpc>
              <a:spcBef>
                <a:spcPts val="0"/>
              </a:spcBef>
              <a:spcAft>
                <a:spcPts val="0"/>
              </a:spcAft>
              <a:buClr>
                <a:schemeClr val="tx1"/>
              </a:buClr>
              <a:buSzTx/>
              <a:buFontTx/>
              <a:buNone/>
              <a:tabLst>
                <a:tab pos="714375" algn="l"/>
              </a:tabLst>
              <a:defRPr sz="1000" b="0" kern="1200">
                <a:solidFill>
                  <a:schemeClr val="tx1"/>
                </a:solidFill>
                <a:latin typeface="+mn-lt"/>
                <a:ea typeface="+mn-ea"/>
                <a:cs typeface="+mn-cs"/>
              </a:defRPr>
            </a:lvl5pPr>
            <a:lvl6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6pPr>
            <a:lvl7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0"/>
              </a:spcAft>
              <a:buClr>
                <a:schemeClr val="tx1"/>
              </a:buClr>
              <a:buFontTx/>
              <a:buNone/>
              <a:tabLst>
                <a:tab pos="714375" algn="l"/>
              </a:tabLst>
              <a:defRPr sz="1000" b="0" kern="1200">
                <a:solidFill>
                  <a:schemeClr val="tx1"/>
                </a:solidFill>
                <a:latin typeface="+mn-lt"/>
                <a:ea typeface="+mn-ea"/>
                <a:cs typeface="+mn-cs"/>
              </a:defRPr>
            </a:lvl8pPr>
            <a:lvl9pPr marL="0" indent="0" algn="l" defTabSz="914400" rtl="0" eaLnBrk="1" latinLnBrk="0" hangingPunct="1">
              <a:lnSpc>
                <a:spcPct val="110000"/>
              </a:lnSpc>
              <a:spcBef>
                <a:spcPts val="0"/>
              </a:spcBef>
              <a:spcAft>
                <a:spcPts val="200"/>
              </a:spcAft>
              <a:buClr>
                <a:schemeClr val="tx1"/>
              </a:buClr>
              <a:buFontTx/>
              <a:buNone/>
              <a:tabLst>
                <a:tab pos="714375" algn="l"/>
              </a:tabLst>
              <a:defRPr sz="1000" b="0" kern="1200">
                <a:solidFill>
                  <a:schemeClr val="tx1"/>
                </a:solidFill>
                <a:latin typeface="+mn-lt"/>
                <a:ea typeface="+mn-ea"/>
                <a:cs typeface="+mn-cs"/>
              </a:defRPr>
            </a:lvl9pPr>
          </a:lstStyle>
          <a:p>
            <a:r>
              <a:rPr lang="fr-FR" dirty="0"/>
              <a:t>Base : Nombre de répondants entre parenthèses</a:t>
            </a:r>
            <a:endParaRPr lang="de-CH" dirty="0"/>
          </a:p>
        </p:txBody>
      </p:sp>
    </p:spTree>
    <p:extLst>
      <p:ext uri="{BB962C8B-B14F-4D97-AF65-F5344CB8AC3E}">
        <p14:creationId xmlns:p14="http://schemas.microsoft.com/office/powerpoint/2010/main" val="324189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CT_SHOW_CA" val="Fals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C.EguBd2wGHNTWXdJvsgQ"/>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7ikYcWb0aHpVou08oxSRA"/>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7ikYcWb0aHpVou08oxS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v2NeYmdhxbi0ZCRfQqwKA"/>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7ikYcWb0aHpVou08oxSRA"/>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moSCOPE">
  <a:themeElements>
    <a:clrScheme name="DemoSCOPE">
      <a:dk1>
        <a:srgbClr val="50555A"/>
      </a:dk1>
      <a:lt1>
        <a:srgbClr val="FFFFFF"/>
      </a:lt1>
      <a:dk2>
        <a:srgbClr val="00A2C2"/>
      </a:dk2>
      <a:lt2>
        <a:srgbClr val="004678"/>
      </a:lt2>
      <a:accent1>
        <a:srgbClr val="004678"/>
      </a:accent1>
      <a:accent2>
        <a:srgbClr val="00A2C2"/>
      </a:accent2>
      <a:accent3>
        <a:srgbClr val="B47D8C"/>
      </a:accent3>
      <a:accent4>
        <a:srgbClr val="AFE191"/>
      </a:accent4>
      <a:accent5>
        <a:srgbClr val="646F86"/>
      </a:accent5>
      <a:accent6>
        <a:srgbClr val="5CD6AD"/>
      </a:accent6>
      <a:hlink>
        <a:srgbClr val="004678"/>
      </a:hlink>
      <a:folHlink>
        <a:srgbClr val="004678"/>
      </a:folHlink>
    </a:clrScheme>
    <a:fontScheme name="DemoSCOP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a:solidFill>
            <a:schemeClr val="bg2"/>
          </a:solidFill>
        </a:ln>
      </a:spPr>
      <a:bodyPr lIns="108000" tIns="72000" rIns="108000" bIns="72000" rtlCol="0" anchor="t" anchorCtr="0"/>
      <a:lstStyle>
        <a:defPPr algn="l">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rgbClr val="D2D7DC"/>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79388" indent="-179388" algn="l">
          <a:buClr>
            <a:schemeClr val="tx1"/>
          </a:buClr>
          <a:buFont typeface="Tahoma" panose="020B0604030504040204" pitchFamily="34" charset="0"/>
          <a:buChar char="▪"/>
          <a:defRPr sz="1400" dirty="0" smtClean="0"/>
        </a:defPPr>
      </a:lstStyle>
    </a:txDef>
  </a:objectDefaults>
  <a:extraClrSchemeLst/>
  <a:custClrLst>
    <a:custClr name="Grau 1">
      <a:srgbClr val="787D82"/>
    </a:custClr>
    <a:custClr name="Grau 2">
      <a:srgbClr val="969BA0"/>
    </a:custClr>
    <a:custClr name="Grau 3">
      <a:srgbClr val="D2D7DC"/>
    </a:custClr>
    <a:custClr name="Grau 4">
      <a:srgbClr val="E6EBF0"/>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Rot">
      <a:srgbClr val="F75773"/>
    </a:custClr>
    <a:custClr name="Gelb">
      <a:srgbClr val="FFC33C"/>
    </a:custClr>
    <a:custClr name="Gruen">
      <a:srgbClr val="329664"/>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DemoSCOPE_Folienbibliothek.potx" id="{DA56DF4F-2E9D-4850-8A9B-BB41F43C367E}" vid="{835B0E6F-8C1D-499A-BDE6-6660CED4E91A}"/>
    </a:ext>
  </a:extLst>
</a:theme>
</file>

<file path=ppt/theme/theme2.xml><?xml version="1.0" encoding="utf-8"?>
<a:theme xmlns:a="http://schemas.openxmlformats.org/drawingml/2006/main" name="Office">
  <a:themeElements>
    <a:clrScheme name="DemoSCOPE">
      <a:dk1>
        <a:srgbClr val="50555A"/>
      </a:dk1>
      <a:lt1>
        <a:srgbClr val="FFFFFF"/>
      </a:lt1>
      <a:dk2>
        <a:srgbClr val="00A2C2"/>
      </a:dk2>
      <a:lt2>
        <a:srgbClr val="004678"/>
      </a:lt2>
      <a:accent1>
        <a:srgbClr val="004678"/>
      </a:accent1>
      <a:accent2>
        <a:srgbClr val="00A2C2"/>
      </a:accent2>
      <a:accent3>
        <a:srgbClr val="D6705C"/>
      </a:accent3>
      <a:accent4>
        <a:srgbClr val="AFE191"/>
      </a:accent4>
      <a:accent5>
        <a:srgbClr val="646F86"/>
      </a:accent5>
      <a:accent6>
        <a:srgbClr val="5CD6AD"/>
      </a:accent6>
      <a:hlink>
        <a:srgbClr val="004678"/>
      </a:hlink>
      <a:folHlink>
        <a:srgbClr val="004678"/>
      </a:folHlink>
    </a:clrScheme>
    <a:fontScheme name="DemoSCOP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emoSCOPE">
      <a:dk1>
        <a:srgbClr val="50555A"/>
      </a:dk1>
      <a:lt1>
        <a:srgbClr val="FFFFFF"/>
      </a:lt1>
      <a:dk2>
        <a:srgbClr val="00A2C2"/>
      </a:dk2>
      <a:lt2>
        <a:srgbClr val="004678"/>
      </a:lt2>
      <a:accent1>
        <a:srgbClr val="004678"/>
      </a:accent1>
      <a:accent2>
        <a:srgbClr val="00A2C2"/>
      </a:accent2>
      <a:accent3>
        <a:srgbClr val="D6705C"/>
      </a:accent3>
      <a:accent4>
        <a:srgbClr val="AFE191"/>
      </a:accent4>
      <a:accent5>
        <a:srgbClr val="646F86"/>
      </a:accent5>
      <a:accent6>
        <a:srgbClr val="5CD6AD"/>
      </a:accent6>
      <a:hlink>
        <a:srgbClr val="004678"/>
      </a:hlink>
      <a:folHlink>
        <a:srgbClr val="004678"/>
      </a:folHlink>
    </a:clrScheme>
    <a:fontScheme name="DemoSCOP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3374</Words>
  <Application>Microsoft Office PowerPoint</Application>
  <PresentationFormat>Breitbild</PresentationFormat>
  <Paragraphs>361</Paragraphs>
  <Slides>49</Slides>
  <Notes>25</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3" baseType="lpstr">
      <vt:lpstr>Arial</vt:lpstr>
      <vt:lpstr>Tahoma</vt:lpstr>
      <vt:lpstr>DemoSCOPE</vt:lpstr>
      <vt:lpstr>think-cell Folie</vt:lpstr>
      <vt:lpstr>Office fédéral de la santé publique OFSP  Enquête auprès de la population: Résistance aux antibiotiques 2024</vt:lpstr>
      <vt:lpstr>Conception de l’étude</vt:lpstr>
      <vt:lpstr>Consommation d’antibiotiques au cours des 12 derniers mois (comparaison de temps)</vt:lpstr>
      <vt:lpstr>Consommation d’antibiotiques au cours des 12 derniers mois (comparaison de temps par région linguistique)</vt:lpstr>
      <vt:lpstr>Prescription de la dernière cure d’antibiotiques (comparaison de temps)</vt:lpstr>
      <vt:lpstr>Causes de la dernière prise d’antibiotiques</vt:lpstr>
      <vt:lpstr>Diagnostic par test avant la prise d'antibiotiques</vt:lpstr>
      <vt:lpstr>Diagnostic par test avant la prise d'antibiotiques (comparaison de temps)</vt:lpstr>
      <vt:lpstr>Déclarations relatives aux antibiotiques (comparaison de temps)</vt:lpstr>
      <vt:lpstr>Déclarations relatives aux antibiotiques – Les antibiotiques tuent les virus </vt:lpstr>
      <vt:lpstr>Déclarations relatives aux antibiotiques – Les antibiotiques sont efficaces contre la grippe et le rhume </vt:lpstr>
      <vt:lpstr>Déclarations relatives aux antibiotiques – La prise inutile d'antibiotiques les rend inefficaces </vt:lpstr>
      <vt:lpstr>Déclarations relatives aux antibiotiques – La prise d'antibiotiques a souvent des effets secondaires tels que la diarrhée </vt:lpstr>
      <vt:lpstr>Déclarations relatives aux antibiotiques – Les humains peuvent devenir résistants aux antibiotiques</vt:lpstr>
      <vt:lpstr>Déclarations relatives aux antibiotiques – Index des connaissances</vt:lpstr>
      <vt:lpstr>Déclarations relatives aux antibiotiques – Index des connaissances (comparaison de temps)</vt:lpstr>
      <vt:lpstr>Fin du traitement antibiotique (comparaison de temps)</vt:lpstr>
      <vt:lpstr>Élimination des boîtes d'antibiotiques</vt:lpstr>
      <vt:lpstr>Comportement, lorsque le médecin ne prescrit pas d’antibiotique à l’enfant</vt:lpstr>
      <vt:lpstr>Comportement, lorsque le médecin ne prescrit pas d’antibiotique à l’enfant (comparaison de temps)</vt:lpstr>
      <vt:lpstr>Souvenir sur l’information obtenue sur les antibiotiques/sources d’information (comparaison de temps)</vt:lpstr>
      <vt:lpstr>Souvenir sur l’information obtenue sur les antibiotiques/sources d’information (comparaison de temps par région linguistique)</vt:lpstr>
      <vt:lpstr>Sources d’information</vt:lpstr>
      <vt:lpstr>Sources d’information (comparaison de temps)</vt:lpstr>
      <vt:lpstr>Impact de l’information obtenue sur le point de vue (comparaison de temps)</vt:lpstr>
      <vt:lpstr>Impact de l’information obtenue sur le point de vue (comparaison de temps par région linguistique) </vt:lpstr>
      <vt:lpstr>Comportement actuel</vt:lpstr>
      <vt:lpstr>Comportement actuel (comparaison de temps)</vt:lpstr>
      <vt:lpstr>Thèmes d’ information souhaités</vt:lpstr>
      <vt:lpstr>Thèmes d’ information souhaités (comparaison de temps)</vt:lpstr>
      <vt:lpstr>Sources d’information souhaitées</vt:lpstr>
      <vt:lpstr>Sources d’information souhaitées (comparaison de temps)</vt:lpstr>
      <vt:lpstr>Niveau de lutte 2024</vt:lpstr>
      <vt:lpstr>Niveau de lutte 2024 (par région linguistique)</vt:lpstr>
      <vt:lpstr>Niveau de lutte jusqu’à 2022 (comparaison de temps)</vt:lpstr>
      <vt:lpstr>Niveau de lutte jusqu’à 2022 (comparaison de temps par région linguistique)</vt:lpstr>
      <vt:lpstr>Remise partielle</vt:lpstr>
      <vt:lpstr>Remise partielle 2024  (par région linguistique)</vt:lpstr>
      <vt:lpstr>Traitement par antibiotiques des animaux d’élevage (comparaison de temps</vt:lpstr>
      <vt:lpstr>Traitement par antibiotiques des animaux d’élevage (comparaison de temps par région linguistique)</vt:lpstr>
      <vt:lpstr>Laisser des animaux souffrir/mourir (comparaison de temps)</vt:lpstr>
      <vt:lpstr>Laisser des animaux souffrir/mourir (comparaison de temps par région linguistique)</vt:lpstr>
      <vt:lpstr>Connaissance: Utilisation d’antibiotiques chez les animaux</vt:lpstr>
      <vt:lpstr>Connaissance: Utilisation d’antibiotiques chez les animaux - L’utilisation d’antibiotiques comme activateurs de croissance chez les animaux de rente agricoles est interdite en Suisse </vt:lpstr>
      <vt:lpstr>Connaissance: Utilisation d’antibiotiques chez les animaux - En Suisse, l’utilisation d’antibiotiques chez les animaux est en forte baisse </vt:lpstr>
      <vt:lpstr>Connaissance: Utilisation d’antibiotiques chez les animaux - Le risque est grand de s’infecter avec des bactéries résistantes en mangeant de la viande </vt:lpstr>
      <vt:lpstr>Connaissance: Utilisation d’antibiotiques chez les animaux - Les éleveurs ne peuvent obtenir des antibiotiques pour leurs animaux que par l’intermédiaire du vétérinaire </vt:lpstr>
      <vt:lpstr>Connaissance: Utilisation d’antibiotiques chez les animaux - Les animaux peuvent devenir résistants aux antibiotiques</vt:lpstr>
      <vt:lpstr>Wir freuen uns auf Sie</vt:lpstr>
    </vt:vector>
  </TitlesOfParts>
  <Company>DemoSCOPE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Bundesamt für Gesundheit BAG  Bevölkerungsumfrage zu Antibiotikaresistenzen 2022</dc:title>
  <dc:creator>dominik.froehli@demoscope.ch</dc:creator>
  <dc:description>Optimiert für Office 365</dc:description>
  <cp:lastModifiedBy>Silvia Strebel</cp:lastModifiedBy>
  <cp:revision>639</cp:revision>
  <cp:lastPrinted>2022-09-19T15:01:50Z</cp:lastPrinted>
  <dcterms:created xsi:type="dcterms:W3CDTF">2020-04-21T08:10:02Z</dcterms:created>
  <dcterms:modified xsi:type="dcterms:W3CDTF">2024-10-08T13:00:48Z</dcterms:modified>
</cp:coreProperties>
</file>