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6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6"/>
    <p:restoredTop sz="94643"/>
  </p:normalViewPr>
  <p:slideViewPr>
    <p:cSldViewPr snapToGrid="0" snapToObjects="1">
      <p:cViewPr varScale="1">
        <p:scale>
          <a:sx n="54" d="100"/>
          <a:sy n="54" d="100"/>
        </p:scale>
        <p:origin x="82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23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984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929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9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664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847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642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77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6927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331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09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F0D14-2946-9F42-B267-5D6F6F481A1C}" type="datetimeFigureOut">
              <a:rPr lang="de-DE" smtClean="0"/>
              <a:t>09.05.2019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549FC-034F-A247-883A-9B6E27FA52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906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61371AA2-5D62-044E-9BA7-1F1560BFE6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100" y="406400"/>
            <a:ext cx="6273800" cy="604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519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 Ehrler</dc:creator>
  <cp:lastModifiedBy>Baehler Michèle BAG</cp:lastModifiedBy>
  <cp:revision>8</cp:revision>
  <dcterms:created xsi:type="dcterms:W3CDTF">2019-03-07T16:26:52Z</dcterms:created>
  <dcterms:modified xsi:type="dcterms:W3CDTF">2019-05-09T09:28:27Z</dcterms:modified>
</cp:coreProperties>
</file>