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4" autoAdjust="0"/>
    <p:restoredTop sz="89576" autoAdjust="0"/>
  </p:normalViewPr>
  <p:slideViewPr>
    <p:cSldViewPr showGuides="1">
      <p:cViewPr varScale="1">
        <p:scale>
          <a:sx n="110" d="100"/>
          <a:sy n="110" d="100"/>
        </p:scale>
        <p:origin x="1650" y="114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57200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latin typeface="Arial" charset="0"/>
              </a:rPr>
              <a:t> </a:t>
            </a:r>
          </a:p>
          <a:p>
            <a:pPr>
              <a:defRPr/>
            </a:pPr>
            <a:r>
              <a:rPr lang="en-GB" sz="800" b="1">
                <a:latin typeface="Arial" charset="0"/>
              </a:rPr>
              <a:t> </a:t>
            </a:r>
          </a:p>
          <a:p>
            <a:pPr>
              <a:defRPr/>
            </a:pPr>
            <a:endParaRPr lang="en-GB" sz="800" b="1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1412875"/>
            <a:ext cx="1866900" cy="4527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412875"/>
            <a:ext cx="5453063" cy="45275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438400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F4C40CA-1602-B24E-ADB1-93EF4B4DEE8F}"/>
              </a:ext>
            </a:extLst>
          </p:cNvPr>
          <p:cNvSpPr txBox="1"/>
          <p:nvPr userDrawn="1"/>
        </p:nvSpPr>
        <p:spPr>
          <a:xfrm>
            <a:off x="1285875" y="6165215"/>
            <a:ext cx="5580856" cy="23083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Sanità2030 – La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strategia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politica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sanitaria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del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Consiglio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federale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2020-2030</a:t>
            </a:r>
            <a:endParaRPr lang="de-DE" sz="900" baseline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6658B-3677-4642-AF2A-0FAC97778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3A56BA-80F1-F94A-8697-411932B611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27DE0D-E54E-7746-91AB-B0A0E4CCB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2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64675B-D26A-EB4D-9983-6FCC627C9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E30A70-7ACE-4344-9BD5-480CD89D3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38605EB-83B4-2A49-8CBF-0E3029873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65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83350-BCDC-354D-A067-70ED3B1ED5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9F9FD0-8CE4-C34C-813F-1031CDEEF3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B0F704-4B4B-7E44-BCBE-49B154130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3D31D-5083-AD40-AF50-D6F5A0AB90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E6BE04-B833-9B4D-88FB-1DAC8F801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74DB51-C46F-D542-B31E-F3F35B6F84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4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65CBD-4447-354E-BABF-882EB2BE9E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6EA25D-8F88-954A-9294-DAD7B43E85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221966-FAB1-CD49-BC9D-0C8A09771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1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A68C1-1046-C84B-B6EA-CE2BC8A4D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E460DB-8099-D04A-9997-FB246F4F97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913D9E-38DC-BE4D-A6DC-1C2DD210A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0CEBC-64E2-004A-A73B-F23F347BC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8C1AA1-CEA2-E441-98C0-D01F529DE9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E6AD64-F712-B34C-BC38-28C55F935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7A574-A961-C549-95CC-F1087180F1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59E81D-C1AC-3D44-B994-2E1667BABF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A3DAC1-9D79-FD45-900A-186E50E786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4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42268-F254-9347-A814-2656E8738A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F53D6B-BB54-DC46-BAC4-A9FBDCB25C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1E48F24-B2E9-B14B-B74D-1C1E808B6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CEDC4-DEDE-0B4B-877C-F56975BD4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22EC42-18E3-354E-944F-B1F88AEAB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F97B4-A777-A049-89F6-BCED05108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2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78336-77E5-9B46-99BC-AB10184C6B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4F3E614-FEBB-864D-88CE-EBC3BDFC3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8CAC5B-DB39-AC4E-ABA0-A077CE2D1F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A87AB-A2BD-0C4D-93A0-FA909C82A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FF9257-DEDB-0F45-9F96-5E1634FD3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B3AA35F-1DE0-3449-BEF6-348AC20A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6D7CF-551F-A04F-8F2A-5719F60A1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4DE307-E254-E246-ABF7-2051B1CF0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A3AFCD-FC3F-B645-AFCE-D6B32E60B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7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B8280-32FF-2E45-825C-2882B5887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D9A260-E696-B143-841D-50965888E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3149FC-E73E-0B47-ACCC-60478CF9D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68458"/>
      </p:ext>
    </p:extLst>
  </p:cSld>
  <p:clrMapOvr>
    <a:masterClrMapping/>
  </p:clrMapOvr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.potm" id="{405E4BAB-97DA-4E81-AF53-1AD55630F739}" vid="{EAF20CE5-80BA-4B7C-8A04-6B4328888DF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</vt:lpstr>
      <vt:lpstr>EDI_Automation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Helfer Sabina BAG</dc:creator>
  <cp:lastModifiedBy>Helfer Sabina BAG</cp:lastModifiedBy>
  <cp:revision>10</cp:revision>
  <cp:lastPrinted>2003-11-14T16:51:38Z</cp:lastPrinted>
  <dcterms:created xsi:type="dcterms:W3CDTF">2019-12-02T13:45:27Z</dcterms:created>
  <dcterms:modified xsi:type="dcterms:W3CDTF">2021-04-19T12:29:48Z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