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4643"/>
  </p:normalViewPr>
  <p:slideViewPr>
    <p:cSldViewPr snapToGrid="0" snapToObjects="1">
      <p:cViewPr varScale="1">
        <p:scale>
          <a:sx n="54" d="100"/>
          <a:sy n="54" d="100"/>
        </p:scale>
        <p:origin x="8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23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8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29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6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47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64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7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92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31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09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0D14-2946-9F42-B267-5D6F6F481A1C}" type="datetimeFigureOut">
              <a:rPr lang="de-DE" smtClean="0"/>
              <a:t>09.05.2019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0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1371AA2-5D62-044E-9BA7-1F1560BFE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406400"/>
            <a:ext cx="627380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51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Ehrler</dc:creator>
  <cp:lastModifiedBy>Baehler Michèle BAG</cp:lastModifiedBy>
  <cp:revision>8</cp:revision>
  <dcterms:created xsi:type="dcterms:W3CDTF">2019-03-07T16:26:52Z</dcterms:created>
  <dcterms:modified xsi:type="dcterms:W3CDTF">2019-05-09T09:28:27Z</dcterms:modified>
</cp:coreProperties>
</file>